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1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Lst>
  <p:sldSz cx="9144000" cy="5143500" type="screen16x9"/>
  <p:notesSz cx="6858000" cy="9144000"/>
  <p:embeddedFontLst>
    <p:embeddedFont>
      <p:font typeface="Archivo" panose="020B0604020202020204" charset="0"/>
      <p:regular r:id="rId58"/>
      <p:bold r:id="rId59"/>
      <p:italic r:id="rId60"/>
      <p:boldItalic r:id="rId61"/>
    </p:embeddedFont>
    <p:embeddedFont>
      <p:font typeface="Caveat" panose="020B0604020202020204" charset="0"/>
      <p:regular r:id="rId62"/>
      <p:bold r:id="rId63"/>
    </p:embeddedFont>
    <p:embeddedFont>
      <p:font typeface="Lexend" panose="020B060402020202020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719C29-80B6-C26C-D11C-03D65085E2E5}" v="97" vWet="98" dt="2024-04-17T08:28:46.919"/>
    <p1510:client id="{7572CE51-3F7F-54A3-9516-E58F934E5DC7}" v="21" dt="2024-04-17T07:45:39.036"/>
    <p1510:client id="{ADDB2417-D71F-1E4E-9BA5-D9ECE34ED5E3}" v="1305" dt="2024-04-17T08:39:45.918"/>
  </p1510:revLst>
</p1510:revInfo>
</file>

<file path=ppt/tableStyles.xml><?xml version="1.0" encoding="utf-8"?>
<a:tblStyleLst xmlns:a="http://schemas.openxmlformats.org/drawingml/2006/main" def="{0A448438-5941-467F-ADF9-ECF1C5B1E0DC}">
  <a:tblStyle styleId="{0A448438-5941-467F-ADF9-ECF1C5B1E0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 YUN FEI ARIES#" userId="S::e230144@e.ntu.edu.sg::5a16d331-71c5-409f-937e-255e892cbdfb" providerId="AD" clId="Web-{6AAC75F6-73D9-8965-C055-F71AA75A1BFA}"/>
    <pc:docChg chg="addSld modSld">
      <pc:chgData name="#NG YUN FEI ARIES#" userId="S::e230144@e.ntu.edu.sg::5a16d331-71c5-409f-937e-255e892cbdfb" providerId="AD" clId="Web-{6AAC75F6-73D9-8965-C055-F71AA75A1BFA}" dt="2024-04-10T13:21:23.372" v="1476" actId="20577"/>
      <pc:docMkLst>
        <pc:docMk/>
      </pc:docMkLst>
      <pc:sldChg chg="modNotes">
        <pc:chgData name="#NG YUN FEI ARIES#" userId="S::e230144@e.ntu.edu.sg::5a16d331-71c5-409f-937e-255e892cbdfb" providerId="AD" clId="Web-{6AAC75F6-73D9-8965-C055-F71AA75A1BFA}" dt="2024-04-10T13:02:40.688" v="1030"/>
        <pc:sldMkLst>
          <pc:docMk/>
          <pc:sldMk cId="0" sldId="277"/>
        </pc:sldMkLst>
      </pc:sldChg>
      <pc:sldChg chg="addSp modSp modNotes">
        <pc:chgData name="#NG YUN FEI ARIES#" userId="S::e230144@e.ntu.edu.sg::5a16d331-71c5-409f-937e-255e892cbdfb" providerId="AD" clId="Web-{6AAC75F6-73D9-8965-C055-F71AA75A1BFA}" dt="2024-04-10T12:58:30.585" v="947"/>
        <pc:sldMkLst>
          <pc:docMk/>
          <pc:sldMk cId="0" sldId="278"/>
        </pc:sldMkLst>
        <pc:spChg chg="mod">
          <ac:chgData name="#NG YUN FEI ARIES#" userId="S::e230144@e.ntu.edu.sg::5a16d331-71c5-409f-937e-255e892cbdfb" providerId="AD" clId="Web-{6AAC75F6-73D9-8965-C055-F71AA75A1BFA}" dt="2024-04-10T12:46:01.134" v="408" actId="14100"/>
          <ac:spMkLst>
            <pc:docMk/>
            <pc:sldMk cId="0" sldId="278"/>
            <ac:spMk id="716" creationId="{00000000-0000-0000-0000-000000000000}"/>
          </ac:spMkLst>
        </pc:spChg>
        <pc:graphicFrameChg chg="mod modGraphic">
          <ac:chgData name="#NG YUN FEI ARIES#" userId="S::e230144@e.ntu.edu.sg::5a16d331-71c5-409f-937e-255e892cbdfb" providerId="AD" clId="Web-{6AAC75F6-73D9-8965-C055-F71AA75A1BFA}" dt="2024-04-10T12:57:17.426" v="890"/>
          <ac:graphicFrameMkLst>
            <pc:docMk/>
            <pc:sldMk cId="0" sldId="278"/>
            <ac:graphicFrameMk id="718" creationId="{00000000-0000-0000-0000-000000000000}"/>
          </ac:graphicFrameMkLst>
        </pc:graphicFrameChg>
        <pc:picChg chg="add mod">
          <ac:chgData name="#NG YUN FEI ARIES#" userId="S::e230144@e.ntu.edu.sg::5a16d331-71c5-409f-937e-255e892cbdfb" providerId="AD" clId="Web-{6AAC75F6-73D9-8965-C055-F71AA75A1BFA}" dt="2024-04-10T12:46:44.433" v="419" actId="1076"/>
          <ac:picMkLst>
            <pc:docMk/>
            <pc:sldMk cId="0" sldId="278"/>
            <ac:picMk id="2" creationId="{D8FFAA20-68EF-891A-E874-867707F924CB}"/>
          </ac:picMkLst>
        </pc:picChg>
        <pc:picChg chg="mod">
          <ac:chgData name="#NG YUN FEI ARIES#" userId="S::e230144@e.ntu.edu.sg::5a16d331-71c5-409f-937e-255e892cbdfb" providerId="AD" clId="Web-{6AAC75F6-73D9-8965-C055-F71AA75A1BFA}" dt="2024-04-10T12:46:39.167" v="417" actId="1076"/>
          <ac:picMkLst>
            <pc:docMk/>
            <pc:sldMk cId="0" sldId="278"/>
            <ac:picMk id="717" creationId="{00000000-0000-0000-0000-000000000000}"/>
          </ac:picMkLst>
        </pc:picChg>
      </pc:sldChg>
      <pc:sldChg chg="modNotes">
        <pc:chgData name="#NG YUN FEI ARIES#" userId="S::e230144@e.ntu.edu.sg::5a16d331-71c5-409f-937e-255e892cbdfb" providerId="AD" clId="Web-{6AAC75F6-73D9-8965-C055-F71AA75A1BFA}" dt="2024-04-10T13:02:27.969" v="1029"/>
        <pc:sldMkLst>
          <pc:docMk/>
          <pc:sldMk cId="0" sldId="279"/>
        </pc:sldMkLst>
      </pc:sldChg>
      <pc:sldChg chg="modSp modNotes">
        <pc:chgData name="#NG YUN FEI ARIES#" userId="S::e230144@e.ntu.edu.sg::5a16d331-71c5-409f-937e-255e892cbdfb" providerId="AD" clId="Web-{6AAC75F6-73D9-8965-C055-F71AA75A1BFA}" dt="2024-04-10T13:20:35.434" v="1472"/>
        <pc:sldMkLst>
          <pc:docMk/>
          <pc:sldMk cId="0" sldId="280"/>
        </pc:sldMkLst>
        <pc:spChg chg="mod">
          <ac:chgData name="#NG YUN FEI ARIES#" userId="S::e230144@e.ntu.edu.sg::5a16d331-71c5-409f-937e-255e892cbdfb" providerId="AD" clId="Web-{6AAC75F6-73D9-8965-C055-F71AA75A1BFA}" dt="2024-04-10T13:20:24.995" v="1470" actId="20577"/>
          <ac:spMkLst>
            <pc:docMk/>
            <pc:sldMk cId="0" sldId="280"/>
            <ac:spMk id="739" creationId="{00000000-0000-0000-0000-000000000000}"/>
          </ac:spMkLst>
        </pc:spChg>
      </pc:sldChg>
      <pc:sldChg chg="modSp">
        <pc:chgData name="#NG YUN FEI ARIES#" userId="S::e230144@e.ntu.edu.sg::5a16d331-71c5-409f-937e-255e892cbdfb" providerId="AD" clId="Web-{6AAC75F6-73D9-8965-C055-F71AA75A1BFA}" dt="2024-04-10T13:21:23.372" v="1476" actId="20577"/>
        <pc:sldMkLst>
          <pc:docMk/>
          <pc:sldMk cId="0" sldId="281"/>
        </pc:sldMkLst>
        <pc:spChg chg="mod">
          <ac:chgData name="#NG YUN FEI ARIES#" userId="S::e230144@e.ntu.edu.sg::5a16d331-71c5-409f-937e-255e892cbdfb" providerId="AD" clId="Web-{6AAC75F6-73D9-8965-C055-F71AA75A1BFA}" dt="2024-04-10T13:21:23.372" v="1476" actId="20577"/>
          <ac:spMkLst>
            <pc:docMk/>
            <pc:sldMk cId="0" sldId="281"/>
            <ac:spMk id="744" creationId="{00000000-0000-0000-0000-000000000000}"/>
          </ac:spMkLst>
        </pc:spChg>
      </pc:sldChg>
      <pc:sldChg chg="addSp modSp">
        <pc:chgData name="#NG YUN FEI ARIES#" userId="S::e230144@e.ntu.edu.sg::5a16d331-71c5-409f-937e-255e892cbdfb" providerId="AD" clId="Web-{6AAC75F6-73D9-8965-C055-F71AA75A1BFA}" dt="2024-04-10T12:33:17.480" v="14" actId="1076"/>
        <pc:sldMkLst>
          <pc:docMk/>
          <pc:sldMk cId="0" sldId="305"/>
        </pc:sldMkLst>
        <pc:spChg chg="add mod">
          <ac:chgData name="#NG YUN FEI ARIES#" userId="S::e230144@e.ntu.edu.sg::5a16d331-71c5-409f-937e-255e892cbdfb" providerId="AD" clId="Web-{6AAC75F6-73D9-8965-C055-F71AA75A1BFA}" dt="2024-04-10T12:33:17.480" v="14" actId="1076"/>
          <ac:spMkLst>
            <pc:docMk/>
            <pc:sldMk cId="0" sldId="305"/>
            <ac:spMk id="2" creationId="{A9F27F39-11A2-0125-BA4D-404C58136CF4}"/>
          </ac:spMkLst>
        </pc:spChg>
        <pc:picChg chg="mod modCrop">
          <ac:chgData name="#NG YUN FEI ARIES#" userId="S::e230144@e.ntu.edu.sg::5a16d331-71c5-409f-937e-255e892cbdfb" providerId="AD" clId="Web-{6AAC75F6-73D9-8965-C055-F71AA75A1BFA}" dt="2024-04-10T12:33:12.980" v="13" actId="1076"/>
          <ac:picMkLst>
            <pc:docMk/>
            <pc:sldMk cId="0" sldId="305"/>
            <ac:picMk id="935" creationId="{00000000-0000-0000-0000-000000000000}"/>
          </ac:picMkLst>
        </pc:picChg>
      </pc:sldChg>
      <pc:sldChg chg="addSp delSp modSp new modNotes">
        <pc:chgData name="#NG YUN FEI ARIES#" userId="S::e230144@e.ntu.edu.sg::5a16d331-71c5-409f-937e-255e892cbdfb" providerId="AD" clId="Web-{6AAC75F6-73D9-8965-C055-F71AA75A1BFA}" dt="2024-04-10T13:15:48.203" v="1375" actId="1076"/>
        <pc:sldMkLst>
          <pc:docMk/>
          <pc:sldMk cId="1351184476" sldId="310"/>
        </pc:sldMkLst>
        <pc:spChg chg="del">
          <ac:chgData name="#NG YUN FEI ARIES#" userId="S::e230144@e.ntu.edu.sg::5a16d331-71c5-409f-937e-255e892cbdfb" providerId="AD" clId="Web-{6AAC75F6-73D9-8965-C055-F71AA75A1BFA}" dt="2024-04-10T13:06:36.713" v="1104"/>
          <ac:spMkLst>
            <pc:docMk/>
            <pc:sldMk cId="1351184476" sldId="310"/>
            <ac:spMk id="2" creationId="{C163819A-26C2-56DB-399E-A2D555068F78}"/>
          </ac:spMkLst>
        </pc:spChg>
        <pc:spChg chg="mod">
          <ac:chgData name="#NG YUN FEI ARIES#" userId="S::e230144@e.ntu.edu.sg::5a16d331-71c5-409f-937e-255e892cbdfb" providerId="AD" clId="Web-{6AAC75F6-73D9-8965-C055-F71AA75A1BFA}" dt="2024-04-10T13:13:48.136" v="1257" actId="1076"/>
          <ac:spMkLst>
            <pc:docMk/>
            <pc:sldMk cId="1351184476" sldId="310"/>
            <ac:spMk id="3" creationId="{A9C75FE3-9199-A624-B483-28C22C99E2EE}"/>
          </ac:spMkLst>
        </pc:spChg>
        <pc:spChg chg="add mod">
          <ac:chgData name="#NG YUN FEI ARIES#" userId="S::e230144@e.ntu.edu.sg::5a16d331-71c5-409f-937e-255e892cbdfb" providerId="AD" clId="Web-{6AAC75F6-73D9-8965-C055-F71AA75A1BFA}" dt="2024-04-10T13:15:44.547" v="1373" actId="1076"/>
          <ac:spMkLst>
            <pc:docMk/>
            <pc:sldMk cId="1351184476" sldId="310"/>
            <ac:spMk id="10" creationId="{C150FA9C-1642-7255-DFE6-07182DBE3581}"/>
          </ac:spMkLst>
        </pc:spChg>
        <pc:spChg chg="add mod">
          <ac:chgData name="#NG YUN FEI ARIES#" userId="S::e230144@e.ntu.edu.sg::5a16d331-71c5-409f-937e-255e892cbdfb" providerId="AD" clId="Web-{6AAC75F6-73D9-8965-C055-F71AA75A1BFA}" dt="2024-04-10T13:15:44.562" v="1374" actId="1076"/>
          <ac:spMkLst>
            <pc:docMk/>
            <pc:sldMk cId="1351184476" sldId="310"/>
            <ac:spMk id="12" creationId="{93384EDF-7905-0288-CF25-0BD3279947F9}"/>
          </ac:spMkLst>
        </pc:spChg>
        <pc:spChg chg="add mod">
          <ac:chgData name="#NG YUN FEI ARIES#" userId="S::e230144@e.ntu.edu.sg::5a16d331-71c5-409f-937e-255e892cbdfb" providerId="AD" clId="Web-{6AAC75F6-73D9-8965-C055-F71AA75A1BFA}" dt="2024-04-10T13:15:48.203" v="1375" actId="1076"/>
          <ac:spMkLst>
            <pc:docMk/>
            <pc:sldMk cId="1351184476" sldId="310"/>
            <ac:spMk id="14" creationId="{8B74C695-706D-9BAF-2AFC-685520D33E9B}"/>
          </ac:spMkLst>
        </pc:spChg>
        <pc:picChg chg="add del mod">
          <ac:chgData name="#NG YUN FEI ARIES#" userId="S::e230144@e.ntu.edu.sg::5a16d331-71c5-409f-937e-255e892cbdfb" providerId="AD" clId="Web-{6AAC75F6-73D9-8965-C055-F71AA75A1BFA}" dt="2024-04-10T13:07:17.183" v="1108"/>
          <ac:picMkLst>
            <pc:docMk/>
            <pc:sldMk cId="1351184476" sldId="310"/>
            <ac:picMk id="4" creationId="{75705DD2-D2AB-3FDF-2427-7B5112F97C25}"/>
          </ac:picMkLst>
        </pc:picChg>
        <pc:picChg chg="add del mod">
          <ac:chgData name="#NG YUN FEI ARIES#" userId="S::e230144@e.ntu.edu.sg::5a16d331-71c5-409f-937e-255e892cbdfb" providerId="AD" clId="Web-{6AAC75F6-73D9-8965-C055-F71AA75A1BFA}" dt="2024-04-10T13:07:43.481" v="1111"/>
          <ac:picMkLst>
            <pc:docMk/>
            <pc:sldMk cId="1351184476" sldId="310"/>
            <ac:picMk id="5" creationId="{0C35F3DC-63C0-108F-FCCE-3EF3C0448BFE}"/>
          </ac:picMkLst>
        </pc:picChg>
        <pc:picChg chg="add del mod">
          <ac:chgData name="#NG YUN FEI ARIES#" userId="S::e230144@e.ntu.edu.sg::5a16d331-71c5-409f-937e-255e892cbdfb" providerId="AD" clId="Web-{6AAC75F6-73D9-8965-C055-F71AA75A1BFA}" dt="2024-04-10T13:08:37.296" v="1115"/>
          <ac:picMkLst>
            <pc:docMk/>
            <pc:sldMk cId="1351184476" sldId="310"/>
            <ac:picMk id="6" creationId="{E41D6E9C-E35B-8610-032B-C3F946CCCA38}"/>
          </ac:picMkLst>
        </pc:picChg>
        <pc:picChg chg="add mod">
          <ac:chgData name="#NG YUN FEI ARIES#" userId="S::e230144@e.ntu.edu.sg::5a16d331-71c5-409f-937e-255e892cbdfb" providerId="AD" clId="Web-{6AAC75F6-73D9-8965-C055-F71AA75A1BFA}" dt="2024-04-10T13:15:44.469" v="1371" actId="1076"/>
          <ac:picMkLst>
            <pc:docMk/>
            <pc:sldMk cId="1351184476" sldId="310"/>
            <ac:picMk id="7" creationId="{9C49A298-02FB-BD7A-BC06-4564CD2AE25A}"/>
          </ac:picMkLst>
        </pc:picChg>
        <pc:picChg chg="add mod">
          <ac:chgData name="#NG YUN FEI ARIES#" userId="S::e230144@e.ntu.edu.sg::5a16d331-71c5-409f-937e-255e892cbdfb" providerId="AD" clId="Web-{6AAC75F6-73D9-8965-C055-F71AA75A1BFA}" dt="2024-04-10T13:15:44.547" v="1372" actId="1076"/>
          <ac:picMkLst>
            <pc:docMk/>
            <pc:sldMk cId="1351184476" sldId="310"/>
            <ac:picMk id="8" creationId="{C1DFF30E-F3DA-31E2-9EC2-5C402D2CC5F9}"/>
          </ac:picMkLst>
        </pc:picChg>
      </pc:sldChg>
    </pc:docChg>
  </pc:docChgLst>
  <pc:docChgLst>
    <pc:chgData name="#NG YUN FEI ARIES#" userId="S::e230144@e.ntu.edu.sg::5a16d331-71c5-409f-937e-255e892cbdfb" providerId="AD" clId="Web-{3C3E11E6-1FDA-5685-FAFC-71A3D77C7292}"/>
    <pc:docChg chg="modSld">
      <pc:chgData name="#NG YUN FEI ARIES#" userId="S::e230144@e.ntu.edu.sg::5a16d331-71c5-409f-937e-255e892cbdfb" providerId="AD" clId="Web-{3C3E11E6-1FDA-5685-FAFC-71A3D77C7292}" dt="2024-04-10T12:05:40.122" v="20"/>
      <pc:docMkLst>
        <pc:docMk/>
      </pc:docMkLst>
      <pc:sldChg chg="modNotes">
        <pc:chgData name="#NG YUN FEI ARIES#" userId="S::e230144@e.ntu.edu.sg::5a16d331-71c5-409f-937e-255e892cbdfb" providerId="AD" clId="Web-{3C3E11E6-1FDA-5685-FAFC-71A3D77C7292}" dt="2024-04-10T12:05:40.122" v="20"/>
        <pc:sldMkLst>
          <pc:docMk/>
          <pc:sldMk cId="0" sldId="276"/>
        </pc:sldMkLst>
      </pc:sldChg>
    </pc:docChg>
  </pc:docChgLst>
  <pc:docChgLst>
    <pc:chgData name="#NG YUN FEI ARIES#" userId="S::e230144@e.ntu.edu.sg::5a16d331-71c5-409f-937e-255e892cbdfb" providerId="AD" clId="Web-{7572CE51-3F7F-54A3-9516-E58F934E5DC7}"/>
    <pc:docChg chg="modSld">
      <pc:chgData name="#NG YUN FEI ARIES#" userId="S::e230144@e.ntu.edu.sg::5a16d331-71c5-409f-937e-255e892cbdfb" providerId="AD" clId="Web-{7572CE51-3F7F-54A3-9516-E58F934E5DC7}" dt="2024-04-17T08:20:08.928" v="368"/>
      <pc:docMkLst>
        <pc:docMk/>
      </pc:docMkLst>
      <pc:sldChg chg="modNotes">
        <pc:chgData name="#NG YUN FEI ARIES#" userId="S::e230144@e.ntu.edu.sg::5a16d331-71c5-409f-937e-255e892cbdfb" providerId="AD" clId="Web-{7572CE51-3F7F-54A3-9516-E58F934E5DC7}" dt="2024-04-17T07:43:13.770" v="277"/>
        <pc:sldMkLst>
          <pc:docMk/>
          <pc:sldMk cId="0" sldId="276"/>
        </pc:sldMkLst>
      </pc:sldChg>
      <pc:sldChg chg="modNotes">
        <pc:chgData name="#NG YUN FEI ARIES#" userId="S::e230144@e.ntu.edu.sg::5a16d331-71c5-409f-937e-255e892cbdfb" providerId="AD" clId="Web-{7572CE51-3F7F-54A3-9516-E58F934E5DC7}" dt="2024-04-17T07:44:05.395" v="279"/>
        <pc:sldMkLst>
          <pc:docMk/>
          <pc:sldMk cId="0" sldId="277"/>
        </pc:sldMkLst>
      </pc:sldChg>
      <pc:sldChg chg="modNotes">
        <pc:chgData name="#NG YUN FEI ARIES#" userId="S::e230144@e.ntu.edu.sg::5a16d331-71c5-409f-937e-255e892cbdfb" providerId="AD" clId="Web-{7572CE51-3F7F-54A3-9516-E58F934E5DC7}" dt="2024-04-17T07:44:16.645" v="281"/>
        <pc:sldMkLst>
          <pc:docMk/>
          <pc:sldMk cId="0" sldId="278"/>
        </pc:sldMkLst>
      </pc:sldChg>
      <pc:sldChg chg="modNotes">
        <pc:chgData name="#NG YUN FEI ARIES#" userId="S::e230144@e.ntu.edu.sg::5a16d331-71c5-409f-937e-255e892cbdfb" providerId="AD" clId="Web-{7572CE51-3F7F-54A3-9516-E58F934E5DC7}" dt="2024-04-17T07:44:43.317" v="283"/>
        <pc:sldMkLst>
          <pc:docMk/>
          <pc:sldMk cId="0" sldId="279"/>
        </pc:sldMkLst>
      </pc:sldChg>
      <pc:sldChg chg="modNotes">
        <pc:chgData name="#NG YUN FEI ARIES#" userId="S::e230144@e.ntu.edu.sg::5a16d331-71c5-409f-937e-255e892cbdfb" providerId="AD" clId="Web-{7572CE51-3F7F-54A3-9516-E58F934E5DC7}" dt="2024-04-17T07:23:22.995" v="110"/>
        <pc:sldMkLst>
          <pc:docMk/>
          <pc:sldMk cId="0" sldId="280"/>
        </pc:sldMkLst>
      </pc:sldChg>
      <pc:sldChg chg="modNotes">
        <pc:chgData name="#NG YUN FEI ARIES#" userId="S::e230144@e.ntu.edu.sg::5a16d331-71c5-409f-937e-255e892cbdfb" providerId="AD" clId="Web-{7572CE51-3F7F-54A3-9516-E58F934E5DC7}" dt="2024-04-17T07:23:46.714" v="113"/>
        <pc:sldMkLst>
          <pc:docMk/>
          <pc:sldMk cId="0" sldId="282"/>
        </pc:sldMkLst>
      </pc:sldChg>
      <pc:sldChg chg="modNotes">
        <pc:chgData name="#NG YUN FEI ARIES#" userId="S::e230144@e.ntu.edu.sg::5a16d331-71c5-409f-937e-255e892cbdfb" providerId="AD" clId="Web-{7572CE51-3F7F-54A3-9516-E58F934E5DC7}" dt="2024-04-17T08:19:22.896" v="365"/>
        <pc:sldMkLst>
          <pc:docMk/>
          <pc:sldMk cId="0" sldId="283"/>
        </pc:sldMkLst>
      </pc:sldChg>
      <pc:sldChg chg="modNotes">
        <pc:chgData name="#NG YUN FEI ARIES#" userId="S::e230144@e.ntu.edu.sg::5a16d331-71c5-409f-937e-255e892cbdfb" providerId="AD" clId="Web-{7572CE51-3F7F-54A3-9516-E58F934E5DC7}" dt="2024-04-17T07:24:13.776" v="123"/>
        <pc:sldMkLst>
          <pc:docMk/>
          <pc:sldMk cId="0" sldId="284"/>
        </pc:sldMkLst>
      </pc:sldChg>
      <pc:sldChg chg="modNotes">
        <pc:chgData name="#NG YUN FEI ARIES#" userId="S::e230144@e.ntu.edu.sg::5a16d331-71c5-409f-937e-255e892cbdfb" providerId="AD" clId="Web-{7572CE51-3F7F-54A3-9516-E58F934E5DC7}" dt="2024-04-17T07:24:21.105" v="126"/>
        <pc:sldMkLst>
          <pc:docMk/>
          <pc:sldMk cId="0" sldId="285"/>
        </pc:sldMkLst>
      </pc:sldChg>
      <pc:sldChg chg="modNotes">
        <pc:chgData name="#NG YUN FEI ARIES#" userId="S::e230144@e.ntu.edu.sg::5a16d331-71c5-409f-937e-255e892cbdfb" providerId="AD" clId="Web-{7572CE51-3F7F-54A3-9516-E58F934E5DC7}" dt="2024-04-17T07:27:10.106" v="274"/>
        <pc:sldMkLst>
          <pc:docMk/>
          <pc:sldMk cId="0" sldId="286"/>
        </pc:sldMkLst>
      </pc:sldChg>
      <pc:sldChg chg="modNotes">
        <pc:chgData name="#NG YUN FEI ARIES#" userId="S::e230144@e.ntu.edu.sg::5a16d331-71c5-409f-937e-255e892cbdfb" providerId="AD" clId="Web-{7572CE51-3F7F-54A3-9516-E58F934E5DC7}" dt="2024-04-17T07:47:48.584" v="363"/>
        <pc:sldMkLst>
          <pc:docMk/>
          <pc:sldMk cId="0" sldId="287"/>
        </pc:sldMkLst>
      </pc:sldChg>
      <pc:sldChg chg="modNotes">
        <pc:chgData name="#NG YUN FEI ARIES#" userId="S::e230144@e.ntu.edu.sg::5a16d331-71c5-409f-937e-255e892cbdfb" providerId="AD" clId="Web-{7572CE51-3F7F-54A3-9516-E58F934E5DC7}" dt="2024-04-17T07:25:38.152" v="193"/>
        <pc:sldMkLst>
          <pc:docMk/>
          <pc:sldMk cId="0" sldId="288"/>
        </pc:sldMkLst>
      </pc:sldChg>
      <pc:sldChg chg="modNotes">
        <pc:chgData name="#NG YUN FEI ARIES#" userId="S::e230144@e.ntu.edu.sg::5a16d331-71c5-409f-937e-255e892cbdfb" providerId="AD" clId="Web-{7572CE51-3F7F-54A3-9516-E58F934E5DC7}" dt="2024-04-17T07:25:58.137" v="218"/>
        <pc:sldMkLst>
          <pc:docMk/>
          <pc:sldMk cId="0" sldId="289"/>
        </pc:sldMkLst>
      </pc:sldChg>
      <pc:sldChg chg="modNotes">
        <pc:chgData name="#NG YUN FEI ARIES#" userId="S::e230144@e.ntu.edu.sg::5a16d331-71c5-409f-937e-255e892cbdfb" providerId="AD" clId="Web-{7572CE51-3F7F-54A3-9516-E58F934E5DC7}" dt="2024-04-17T08:20:08.928" v="368"/>
        <pc:sldMkLst>
          <pc:docMk/>
          <pc:sldMk cId="0" sldId="290"/>
        </pc:sldMkLst>
      </pc:sldChg>
      <pc:sldChg chg="modNotes">
        <pc:chgData name="#NG YUN FEI ARIES#" userId="S::e230144@e.ntu.edu.sg::5a16d331-71c5-409f-937e-255e892cbdfb" providerId="AD" clId="Web-{7572CE51-3F7F-54A3-9516-E58F934E5DC7}" dt="2024-04-17T07:26:50.809" v="258"/>
        <pc:sldMkLst>
          <pc:docMk/>
          <pc:sldMk cId="0" sldId="292"/>
        </pc:sldMkLst>
      </pc:sldChg>
      <pc:sldChg chg="modSp">
        <pc:chgData name="#NG YUN FEI ARIES#" userId="S::e230144@e.ntu.edu.sg::5a16d331-71c5-409f-937e-255e892cbdfb" providerId="AD" clId="Web-{7572CE51-3F7F-54A3-9516-E58F934E5DC7}" dt="2024-04-17T07:28:24.044" v="276"/>
        <pc:sldMkLst>
          <pc:docMk/>
          <pc:sldMk cId="0" sldId="299"/>
        </pc:sldMkLst>
        <pc:picChg chg="mod">
          <ac:chgData name="#NG YUN FEI ARIES#" userId="S::e230144@e.ntu.edu.sg::5a16d331-71c5-409f-937e-255e892cbdfb" providerId="AD" clId="Web-{7572CE51-3F7F-54A3-9516-E58F934E5DC7}" dt="2024-04-17T07:28:20.856" v="275"/>
          <ac:picMkLst>
            <pc:docMk/>
            <pc:sldMk cId="0" sldId="299"/>
            <ac:picMk id="3" creationId="{1D5DC2DF-D9BB-25B7-C3F1-BFDFB6DD6E83}"/>
          </ac:picMkLst>
        </pc:picChg>
        <pc:picChg chg="mod">
          <ac:chgData name="#NG YUN FEI ARIES#" userId="S::e230144@e.ntu.edu.sg::5a16d331-71c5-409f-937e-255e892cbdfb" providerId="AD" clId="Web-{7572CE51-3F7F-54A3-9516-E58F934E5DC7}" dt="2024-04-17T07:28:24.044" v="276"/>
          <ac:picMkLst>
            <pc:docMk/>
            <pc:sldMk cId="0" sldId="299"/>
            <ac:picMk id="4" creationId="{18B1AC2A-2449-678D-6800-96C067514772}"/>
          </ac:picMkLst>
        </pc:picChg>
      </pc:sldChg>
    </pc:docChg>
  </pc:docChgLst>
  <pc:docChgLst>
    <pc:chgData name="#ONG BENG SOON#" userId="S::e230141@e.ntu.edu.sg::7bb432de-4175-4c31-9a57-ec6bb72d5308" providerId="AD" clId="Web-{C7266884-1D07-0EAC-BCB4-817A8F14C41C}"/>
    <pc:docChg chg="modSld">
      <pc:chgData name="#ONG BENG SOON#" userId="S::e230141@e.ntu.edu.sg::7bb432de-4175-4c31-9a57-ec6bb72d5308" providerId="AD" clId="Web-{C7266884-1D07-0EAC-BCB4-817A8F14C41C}" dt="2024-04-09T09:48:25.303" v="9" actId="1076"/>
      <pc:docMkLst>
        <pc:docMk/>
      </pc:docMkLst>
      <pc:sldChg chg="modNotes">
        <pc:chgData name="#ONG BENG SOON#" userId="S::e230141@e.ntu.edu.sg::7bb432de-4175-4c31-9a57-ec6bb72d5308" providerId="AD" clId="Web-{C7266884-1D07-0EAC-BCB4-817A8F14C41C}" dt="2024-04-09T09:43:57.200" v="1"/>
        <pc:sldMkLst>
          <pc:docMk/>
          <pc:sldMk cId="0" sldId="294"/>
        </pc:sldMkLst>
      </pc:sldChg>
      <pc:sldChg chg="modNotes">
        <pc:chgData name="#ONG BENG SOON#" userId="S::e230141@e.ntu.edu.sg::7bb432de-4175-4c31-9a57-ec6bb72d5308" providerId="AD" clId="Web-{C7266884-1D07-0EAC-BCB4-817A8F14C41C}" dt="2024-04-09T09:44:31.404" v="7"/>
        <pc:sldMkLst>
          <pc:docMk/>
          <pc:sldMk cId="0" sldId="295"/>
        </pc:sldMkLst>
      </pc:sldChg>
      <pc:sldChg chg="modSp">
        <pc:chgData name="#ONG BENG SOON#" userId="S::e230141@e.ntu.edu.sg::7bb432de-4175-4c31-9a57-ec6bb72d5308" providerId="AD" clId="Web-{C7266884-1D07-0EAC-BCB4-817A8F14C41C}" dt="2024-04-09T09:48:25.303" v="9" actId="1076"/>
        <pc:sldMkLst>
          <pc:docMk/>
          <pc:sldMk cId="0" sldId="303"/>
        </pc:sldMkLst>
        <pc:picChg chg="mod">
          <ac:chgData name="#ONG BENG SOON#" userId="S::e230141@e.ntu.edu.sg::7bb432de-4175-4c31-9a57-ec6bb72d5308" providerId="AD" clId="Web-{C7266884-1D07-0EAC-BCB4-817A8F14C41C}" dt="2024-04-09T09:48:25.303" v="9" actId="1076"/>
          <ac:picMkLst>
            <pc:docMk/>
            <pc:sldMk cId="0" sldId="303"/>
            <ac:picMk id="922" creationId="{00000000-0000-0000-0000-000000000000}"/>
          </ac:picMkLst>
        </pc:picChg>
      </pc:sldChg>
    </pc:docChg>
  </pc:docChgLst>
  <pc:docChgLst>
    <pc:chgData name="#NG YUN FEI ARIES#" userId="S::e230144@e.ntu.edu.sg::5a16d331-71c5-409f-937e-255e892cbdfb" providerId="AD" clId="Web-{C33F574C-4209-81A1-933C-26C67101BD55}"/>
    <pc:docChg chg="modSld">
      <pc:chgData name="#NG YUN FEI ARIES#" userId="S::e230144@e.ntu.edu.sg::5a16d331-71c5-409f-937e-255e892cbdfb" providerId="AD" clId="Web-{C33F574C-4209-81A1-933C-26C67101BD55}" dt="2024-04-10T14:28:51.577" v="952"/>
      <pc:docMkLst>
        <pc:docMk/>
      </pc:docMkLst>
      <pc:sldChg chg="modSp modNotes">
        <pc:chgData name="#NG YUN FEI ARIES#" userId="S::e230144@e.ntu.edu.sg::5a16d331-71c5-409f-937e-255e892cbdfb" providerId="AD" clId="Web-{C33F574C-4209-81A1-933C-26C67101BD55}" dt="2024-04-10T14:14:29.973" v="675" actId="1076"/>
        <pc:sldMkLst>
          <pc:docMk/>
          <pc:sldMk cId="0" sldId="281"/>
        </pc:sldMkLst>
        <pc:spChg chg="mod">
          <ac:chgData name="#NG YUN FEI ARIES#" userId="S::e230144@e.ntu.edu.sg::5a16d331-71c5-409f-937e-255e892cbdfb" providerId="AD" clId="Web-{C33F574C-4209-81A1-933C-26C67101BD55}" dt="2024-04-10T14:14:29.973" v="675" actId="1076"/>
          <ac:spMkLst>
            <pc:docMk/>
            <pc:sldMk cId="0" sldId="281"/>
            <ac:spMk id="744" creationId="{00000000-0000-0000-0000-000000000000}"/>
          </ac:spMkLst>
        </pc:spChg>
        <pc:spChg chg="mod">
          <ac:chgData name="#NG YUN FEI ARIES#" userId="S::e230144@e.ntu.edu.sg::5a16d331-71c5-409f-937e-255e892cbdfb" providerId="AD" clId="Web-{C33F574C-4209-81A1-933C-26C67101BD55}" dt="2024-04-10T14:14:26.348" v="674" actId="1076"/>
          <ac:spMkLst>
            <pc:docMk/>
            <pc:sldMk cId="0" sldId="281"/>
            <ac:spMk id="745" creationId="{00000000-0000-0000-0000-000000000000}"/>
          </ac:spMkLst>
        </pc:spChg>
      </pc:sldChg>
      <pc:sldChg chg="addSp modSp modNotes">
        <pc:chgData name="#NG YUN FEI ARIES#" userId="S::e230144@e.ntu.edu.sg::5a16d331-71c5-409f-937e-255e892cbdfb" providerId="AD" clId="Web-{C33F574C-4209-81A1-933C-26C67101BD55}" dt="2024-04-10T13:58:48.988" v="339"/>
        <pc:sldMkLst>
          <pc:docMk/>
          <pc:sldMk cId="0" sldId="282"/>
        </pc:sldMkLst>
        <pc:spChg chg="mod">
          <ac:chgData name="#NG YUN FEI ARIES#" userId="S::e230144@e.ntu.edu.sg::5a16d331-71c5-409f-937e-255e892cbdfb" providerId="AD" clId="Web-{C33F574C-4209-81A1-933C-26C67101BD55}" dt="2024-04-10T13:45:41.390" v="173" actId="1076"/>
          <ac:spMkLst>
            <pc:docMk/>
            <pc:sldMk cId="0" sldId="282"/>
            <ac:spMk id="750" creationId="{00000000-0000-0000-0000-000000000000}"/>
          </ac:spMkLst>
        </pc:spChg>
        <pc:picChg chg="add mod modCrop">
          <ac:chgData name="#NG YUN FEI ARIES#" userId="S::e230144@e.ntu.edu.sg::5a16d331-71c5-409f-937e-255e892cbdfb" providerId="AD" clId="Web-{C33F574C-4209-81A1-933C-26C67101BD55}" dt="2024-04-10T13:54:16.089" v="246" actId="1076"/>
          <ac:picMkLst>
            <pc:docMk/>
            <pc:sldMk cId="0" sldId="282"/>
            <ac:picMk id="2" creationId="{24162862-98BD-992C-47D6-909AF75C9E16}"/>
          </ac:picMkLst>
        </pc:picChg>
        <pc:picChg chg="mod">
          <ac:chgData name="#NG YUN FEI ARIES#" userId="S::e230144@e.ntu.edu.sg::5a16d331-71c5-409f-937e-255e892cbdfb" providerId="AD" clId="Web-{C33F574C-4209-81A1-933C-26C67101BD55}" dt="2024-04-10T13:46:40.891" v="177" actId="1076"/>
          <ac:picMkLst>
            <pc:docMk/>
            <pc:sldMk cId="0" sldId="282"/>
            <ac:picMk id="751" creationId="{00000000-0000-0000-0000-000000000000}"/>
          </ac:picMkLst>
        </pc:picChg>
      </pc:sldChg>
      <pc:sldChg chg="addSp modSp modNotes">
        <pc:chgData name="#NG YUN FEI ARIES#" userId="S::e230144@e.ntu.edu.sg::5a16d331-71c5-409f-937e-255e892cbdfb" providerId="AD" clId="Web-{C33F574C-4209-81A1-933C-26C67101BD55}" dt="2024-04-10T13:59:47.693" v="350"/>
        <pc:sldMkLst>
          <pc:docMk/>
          <pc:sldMk cId="0" sldId="283"/>
        </pc:sldMkLst>
        <pc:spChg chg="mod">
          <ac:chgData name="#NG YUN FEI ARIES#" userId="S::e230144@e.ntu.edu.sg::5a16d331-71c5-409f-937e-255e892cbdfb" providerId="AD" clId="Web-{C33F574C-4209-81A1-933C-26C67101BD55}" dt="2024-04-10T13:48:20.359" v="187" actId="1076"/>
          <ac:spMkLst>
            <pc:docMk/>
            <pc:sldMk cId="0" sldId="283"/>
            <ac:spMk id="756" creationId="{00000000-0000-0000-0000-000000000000}"/>
          </ac:spMkLst>
        </pc:spChg>
        <pc:picChg chg="add mod modCrop">
          <ac:chgData name="#NG YUN FEI ARIES#" userId="S::e230144@e.ntu.edu.sg::5a16d331-71c5-409f-937e-255e892cbdfb" providerId="AD" clId="Web-{C33F574C-4209-81A1-933C-26C67101BD55}" dt="2024-04-10T13:53:55.713" v="242" actId="1076"/>
          <ac:picMkLst>
            <pc:docMk/>
            <pc:sldMk cId="0" sldId="283"/>
            <ac:picMk id="2" creationId="{7B0C1D7B-E7BE-72C0-A011-081B5728B7DC}"/>
          </ac:picMkLst>
        </pc:picChg>
        <pc:picChg chg="add mod modCrop">
          <ac:chgData name="#NG YUN FEI ARIES#" userId="S::e230144@e.ntu.edu.sg::5a16d331-71c5-409f-937e-255e892cbdfb" providerId="AD" clId="Web-{C33F574C-4209-81A1-933C-26C67101BD55}" dt="2024-04-10T13:53:52.244" v="241" actId="1076"/>
          <ac:picMkLst>
            <pc:docMk/>
            <pc:sldMk cId="0" sldId="283"/>
            <ac:picMk id="4" creationId="{186EF25E-B833-95D8-8F1B-3308157F34EB}"/>
          </ac:picMkLst>
        </pc:picChg>
        <pc:picChg chg="mod">
          <ac:chgData name="#NG YUN FEI ARIES#" userId="S::e230144@e.ntu.edu.sg::5a16d331-71c5-409f-937e-255e892cbdfb" providerId="AD" clId="Web-{C33F574C-4209-81A1-933C-26C67101BD55}" dt="2024-04-10T13:48:22.609" v="188" actId="1076"/>
          <ac:picMkLst>
            <pc:docMk/>
            <pc:sldMk cId="0" sldId="283"/>
            <ac:picMk id="757" creationId="{00000000-0000-0000-0000-000000000000}"/>
          </ac:picMkLst>
        </pc:picChg>
      </pc:sldChg>
      <pc:sldChg chg="addSp modSp modNotes">
        <pc:chgData name="#NG YUN FEI ARIES#" userId="S::e230144@e.ntu.edu.sg::5a16d331-71c5-409f-937e-255e892cbdfb" providerId="AD" clId="Web-{C33F574C-4209-81A1-933C-26C67101BD55}" dt="2024-04-10T14:00:07.928" v="353"/>
        <pc:sldMkLst>
          <pc:docMk/>
          <pc:sldMk cId="0" sldId="284"/>
        </pc:sldMkLst>
        <pc:spChg chg="mod">
          <ac:chgData name="#NG YUN FEI ARIES#" userId="S::e230144@e.ntu.edu.sg::5a16d331-71c5-409f-937e-255e892cbdfb" providerId="AD" clId="Web-{C33F574C-4209-81A1-933C-26C67101BD55}" dt="2024-04-10T13:50:52.520" v="206" actId="1076"/>
          <ac:spMkLst>
            <pc:docMk/>
            <pc:sldMk cId="0" sldId="284"/>
            <ac:spMk id="762" creationId="{00000000-0000-0000-0000-000000000000}"/>
          </ac:spMkLst>
        </pc:spChg>
        <pc:picChg chg="add mod modCrop">
          <ac:chgData name="#NG YUN FEI ARIES#" userId="S::e230144@e.ntu.edu.sg::5a16d331-71c5-409f-937e-255e892cbdfb" providerId="AD" clId="Web-{C33F574C-4209-81A1-933C-26C67101BD55}" dt="2024-04-10T13:52:47.180" v="228"/>
          <ac:picMkLst>
            <pc:docMk/>
            <pc:sldMk cId="0" sldId="284"/>
            <ac:picMk id="3" creationId="{F203E9FB-2521-2637-8153-0F14A3D76230}"/>
          </ac:picMkLst>
        </pc:picChg>
        <pc:picChg chg="add mod modCrop">
          <ac:chgData name="#NG YUN FEI ARIES#" userId="S::e230144@e.ntu.edu.sg::5a16d331-71c5-409f-937e-255e892cbdfb" providerId="AD" clId="Web-{C33F574C-4209-81A1-933C-26C67101BD55}" dt="2024-04-10T13:53:14.212" v="232"/>
          <ac:picMkLst>
            <pc:docMk/>
            <pc:sldMk cId="0" sldId="284"/>
            <ac:picMk id="4" creationId="{22CD2E8B-99A9-C708-2838-93B3AAE35CB1}"/>
          </ac:picMkLst>
        </pc:picChg>
        <pc:picChg chg="mod">
          <ac:chgData name="#NG YUN FEI ARIES#" userId="S::e230144@e.ntu.edu.sg::5a16d331-71c5-409f-937e-255e892cbdfb" providerId="AD" clId="Web-{C33F574C-4209-81A1-933C-26C67101BD55}" dt="2024-04-10T13:58:55.410" v="340" actId="1076"/>
          <ac:picMkLst>
            <pc:docMk/>
            <pc:sldMk cId="0" sldId="284"/>
            <ac:picMk id="763" creationId="{00000000-0000-0000-0000-000000000000}"/>
          </ac:picMkLst>
        </pc:picChg>
      </pc:sldChg>
      <pc:sldChg chg="addSp modSp modNotes">
        <pc:chgData name="#NG YUN FEI ARIES#" userId="S::e230144@e.ntu.edu.sg::5a16d331-71c5-409f-937e-255e892cbdfb" providerId="AD" clId="Web-{C33F574C-4209-81A1-933C-26C67101BD55}" dt="2024-04-10T14:00:31.569" v="360"/>
        <pc:sldMkLst>
          <pc:docMk/>
          <pc:sldMk cId="0" sldId="285"/>
        </pc:sldMkLst>
        <pc:picChg chg="add mod">
          <ac:chgData name="#NG YUN FEI ARIES#" userId="S::e230144@e.ntu.edu.sg::5a16d331-71c5-409f-937e-255e892cbdfb" providerId="AD" clId="Web-{C33F574C-4209-81A1-933C-26C67101BD55}" dt="2024-04-10T13:53:23.134" v="234" actId="1076"/>
          <ac:picMkLst>
            <pc:docMk/>
            <pc:sldMk cId="0" sldId="285"/>
            <ac:picMk id="3" creationId="{4838F5B7-8511-6834-C3D9-87062009F3D1}"/>
          </ac:picMkLst>
        </pc:picChg>
        <pc:picChg chg="add mod">
          <ac:chgData name="#NG YUN FEI ARIES#" userId="S::e230144@e.ntu.edu.sg::5a16d331-71c5-409f-937e-255e892cbdfb" providerId="AD" clId="Web-{C33F574C-4209-81A1-933C-26C67101BD55}" dt="2024-04-10T13:55:19.544" v="258"/>
          <ac:picMkLst>
            <pc:docMk/>
            <pc:sldMk cId="0" sldId="285"/>
            <ac:picMk id="4" creationId="{3E099D53-A5DA-8DF3-BEF5-42EB0F48FE36}"/>
          </ac:picMkLst>
        </pc:picChg>
        <pc:picChg chg="mod">
          <ac:chgData name="#NG YUN FEI ARIES#" userId="S::e230144@e.ntu.edu.sg::5a16d331-71c5-409f-937e-255e892cbdfb" providerId="AD" clId="Web-{C33F574C-4209-81A1-933C-26C67101BD55}" dt="2024-04-10T13:53:24.743" v="235" actId="1076"/>
          <ac:picMkLst>
            <pc:docMk/>
            <pc:sldMk cId="0" sldId="285"/>
            <ac:picMk id="769" creationId="{00000000-0000-0000-0000-000000000000}"/>
          </ac:picMkLst>
        </pc:picChg>
      </pc:sldChg>
      <pc:sldChg chg="addSp delSp modSp modNotes">
        <pc:chgData name="#NG YUN FEI ARIES#" userId="S::e230144@e.ntu.edu.sg::5a16d331-71c5-409f-937e-255e892cbdfb" providerId="AD" clId="Web-{C33F574C-4209-81A1-933C-26C67101BD55}" dt="2024-04-10T14:00:37.069" v="363"/>
        <pc:sldMkLst>
          <pc:docMk/>
          <pc:sldMk cId="0" sldId="286"/>
        </pc:sldMkLst>
        <pc:spChg chg="mod">
          <ac:chgData name="#NG YUN FEI ARIES#" userId="S::e230144@e.ntu.edu.sg::5a16d331-71c5-409f-937e-255e892cbdfb" providerId="AD" clId="Web-{C33F574C-4209-81A1-933C-26C67101BD55}" dt="2024-04-10T13:55:35.966" v="261" actId="1076"/>
          <ac:spMkLst>
            <pc:docMk/>
            <pc:sldMk cId="0" sldId="286"/>
            <ac:spMk id="774" creationId="{00000000-0000-0000-0000-000000000000}"/>
          </ac:spMkLst>
        </pc:spChg>
        <pc:picChg chg="add del">
          <ac:chgData name="#NG YUN FEI ARIES#" userId="S::e230144@e.ntu.edu.sg::5a16d331-71c5-409f-937e-255e892cbdfb" providerId="AD" clId="Web-{C33F574C-4209-81A1-933C-26C67101BD55}" dt="2024-04-10T13:55:49.935" v="265"/>
          <ac:picMkLst>
            <pc:docMk/>
            <pc:sldMk cId="0" sldId="286"/>
            <ac:picMk id="3" creationId="{E70B1B9F-C76A-DCDE-B04A-1340E1824FBC}"/>
          </ac:picMkLst>
        </pc:picChg>
        <pc:picChg chg="add mod">
          <ac:chgData name="#NG YUN FEI ARIES#" userId="S::e230144@e.ntu.edu.sg::5a16d331-71c5-409f-937e-255e892cbdfb" providerId="AD" clId="Web-{C33F574C-4209-81A1-933C-26C67101BD55}" dt="2024-04-10T13:55:57.467" v="267" actId="1076"/>
          <ac:picMkLst>
            <pc:docMk/>
            <pc:sldMk cId="0" sldId="286"/>
            <ac:picMk id="5" creationId="{6390AF55-EF58-7D55-5566-29DEBB8AC7E8}"/>
          </ac:picMkLst>
        </pc:picChg>
        <pc:picChg chg="add mod">
          <ac:chgData name="#NG YUN FEI ARIES#" userId="S::e230144@e.ntu.edu.sg::5a16d331-71c5-409f-937e-255e892cbdfb" providerId="AD" clId="Web-{C33F574C-4209-81A1-933C-26C67101BD55}" dt="2024-04-10T13:56:29.780" v="274"/>
          <ac:picMkLst>
            <pc:docMk/>
            <pc:sldMk cId="0" sldId="286"/>
            <ac:picMk id="6" creationId="{4C294939-EB6C-A719-EDA3-77A0FDC9FC06}"/>
          </ac:picMkLst>
        </pc:picChg>
        <pc:picChg chg="mod">
          <ac:chgData name="#NG YUN FEI ARIES#" userId="S::e230144@e.ntu.edu.sg::5a16d331-71c5-409f-937e-255e892cbdfb" providerId="AD" clId="Web-{C33F574C-4209-81A1-933C-26C67101BD55}" dt="2024-04-10T13:55:43.669" v="263" actId="1076"/>
          <ac:picMkLst>
            <pc:docMk/>
            <pc:sldMk cId="0" sldId="286"/>
            <ac:picMk id="775" creationId="{00000000-0000-0000-0000-000000000000}"/>
          </ac:picMkLst>
        </pc:picChg>
      </pc:sldChg>
      <pc:sldChg chg="modNotes">
        <pc:chgData name="#NG YUN FEI ARIES#" userId="S::e230144@e.ntu.edu.sg::5a16d331-71c5-409f-937e-255e892cbdfb" providerId="AD" clId="Web-{C33F574C-4209-81A1-933C-26C67101BD55}" dt="2024-04-10T14:07:29.207" v="448"/>
        <pc:sldMkLst>
          <pc:docMk/>
          <pc:sldMk cId="0" sldId="287"/>
        </pc:sldMkLst>
      </pc:sldChg>
      <pc:sldChg chg="modNotes">
        <pc:chgData name="#NG YUN FEI ARIES#" userId="S::e230144@e.ntu.edu.sg::5a16d331-71c5-409f-937e-255e892cbdfb" providerId="AD" clId="Web-{C33F574C-4209-81A1-933C-26C67101BD55}" dt="2024-04-10T14:18:36.308" v="799"/>
        <pc:sldMkLst>
          <pc:docMk/>
          <pc:sldMk cId="0" sldId="288"/>
        </pc:sldMkLst>
      </pc:sldChg>
      <pc:sldChg chg="modNotes">
        <pc:chgData name="#NG YUN FEI ARIES#" userId="S::e230144@e.ntu.edu.sg::5a16d331-71c5-409f-937e-255e892cbdfb" providerId="AD" clId="Web-{C33F574C-4209-81A1-933C-26C67101BD55}" dt="2024-04-10T14:13:18.736" v="668"/>
        <pc:sldMkLst>
          <pc:docMk/>
          <pc:sldMk cId="0" sldId="289"/>
        </pc:sldMkLst>
      </pc:sldChg>
      <pc:sldChg chg="modNotes">
        <pc:chgData name="#NG YUN FEI ARIES#" userId="S::e230144@e.ntu.edu.sg::5a16d331-71c5-409f-937e-255e892cbdfb" providerId="AD" clId="Web-{C33F574C-4209-81A1-933C-26C67101BD55}" dt="2024-04-10T14:20:45.844" v="840"/>
        <pc:sldMkLst>
          <pc:docMk/>
          <pc:sldMk cId="0" sldId="290"/>
        </pc:sldMkLst>
      </pc:sldChg>
      <pc:sldChg chg="modSp modNotes">
        <pc:chgData name="#NG YUN FEI ARIES#" userId="S::e230144@e.ntu.edu.sg::5a16d331-71c5-409f-937e-255e892cbdfb" providerId="AD" clId="Web-{C33F574C-4209-81A1-933C-26C67101BD55}" dt="2024-04-10T14:19:03.559" v="800"/>
        <pc:sldMkLst>
          <pc:docMk/>
          <pc:sldMk cId="0" sldId="291"/>
        </pc:sldMkLst>
        <pc:spChg chg="mod">
          <ac:chgData name="#NG YUN FEI ARIES#" userId="S::e230144@e.ntu.edu.sg::5a16d331-71c5-409f-937e-255e892cbdfb" providerId="AD" clId="Web-{C33F574C-4209-81A1-933C-26C67101BD55}" dt="2024-04-10T14:09:50.383" v="508" actId="20577"/>
          <ac:spMkLst>
            <pc:docMk/>
            <pc:sldMk cId="0" sldId="291"/>
            <ac:spMk id="812" creationId="{00000000-0000-0000-0000-000000000000}"/>
          </ac:spMkLst>
        </pc:spChg>
      </pc:sldChg>
      <pc:sldChg chg="modSp modNotes">
        <pc:chgData name="#NG YUN FEI ARIES#" userId="S::e230144@e.ntu.edu.sg::5a16d331-71c5-409f-937e-255e892cbdfb" providerId="AD" clId="Web-{C33F574C-4209-81A1-933C-26C67101BD55}" dt="2024-04-10T14:15:06.630" v="679"/>
        <pc:sldMkLst>
          <pc:docMk/>
          <pc:sldMk cId="0" sldId="292"/>
        </pc:sldMkLst>
        <pc:picChg chg="mod">
          <ac:chgData name="#NG YUN FEI ARIES#" userId="S::e230144@e.ntu.edu.sg::5a16d331-71c5-409f-937e-255e892cbdfb" providerId="AD" clId="Web-{C33F574C-4209-81A1-933C-26C67101BD55}" dt="2024-04-10T14:10:37.447" v="564" actId="14100"/>
          <ac:picMkLst>
            <pc:docMk/>
            <pc:sldMk cId="0" sldId="292"/>
            <ac:picMk id="821" creationId="{00000000-0000-0000-0000-000000000000}"/>
          </ac:picMkLst>
        </pc:picChg>
      </pc:sldChg>
      <pc:sldChg chg="modNotes">
        <pc:chgData name="#NG YUN FEI ARIES#" userId="S::e230144@e.ntu.edu.sg::5a16d331-71c5-409f-937e-255e892cbdfb" providerId="AD" clId="Web-{C33F574C-4209-81A1-933C-26C67101BD55}" dt="2024-04-10T14:28:51.577" v="952"/>
        <pc:sldMkLst>
          <pc:docMk/>
          <pc:sldMk cId="0" sldId="293"/>
        </pc:sldMkLst>
      </pc:sldChg>
    </pc:docChg>
  </pc:docChgLst>
  <pc:docChgLst>
    <pc:chgData name="#ONG BENG SOON#" userId="S::e230141@e.ntu.edu.sg::7bb432de-4175-4c31-9a57-ec6bb72d5308" providerId="AD" clId="Web-{10719C29-80B6-C26C-D11C-03D65085E2E5}"/>
    <pc:docChg chg="modSld">
      <pc:chgData name="#ONG BENG SOON#" userId="S::e230141@e.ntu.edu.sg::7bb432de-4175-4c31-9a57-ec6bb72d5308" providerId="AD" clId="Web-{10719C29-80B6-C26C-D11C-03D65085E2E5}" dt="2024-04-17T08:28:43.060" v="817"/>
      <pc:docMkLst>
        <pc:docMk/>
      </pc:docMkLst>
      <pc:sldChg chg="modNotes">
        <pc:chgData name="#ONG BENG SOON#" userId="S::e230141@e.ntu.edu.sg::7bb432de-4175-4c31-9a57-ec6bb72d5308" providerId="AD" clId="Web-{10719C29-80B6-C26C-D11C-03D65085E2E5}" dt="2024-04-17T08:05:20.102" v="452"/>
        <pc:sldMkLst>
          <pc:docMk/>
          <pc:sldMk cId="0" sldId="294"/>
        </pc:sldMkLst>
      </pc:sldChg>
      <pc:sldChg chg="modNotes">
        <pc:chgData name="#ONG BENG SOON#" userId="S::e230141@e.ntu.edu.sg::7bb432de-4175-4c31-9a57-ec6bb72d5308" providerId="AD" clId="Web-{10719C29-80B6-C26C-D11C-03D65085E2E5}" dt="2024-04-17T08:25:56.229" v="801"/>
        <pc:sldMkLst>
          <pc:docMk/>
          <pc:sldMk cId="0" sldId="295"/>
        </pc:sldMkLst>
      </pc:sldChg>
      <pc:sldChg chg="modNotes">
        <pc:chgData name="#ONG BENG SOON#" userId="S::e230141@e.ntu.edu.sg::7bb432de-4175-4c31-9a57-ec6bb72d5308" providerId="AD" clId="Web-{10719C29-80B6-C26C-D11C-03D65085E2E5}" dt="2024-04-17T08:07:23.760" v="543"/>
        <pc:sldMkLst>
          <pc:docMk/>
          <pc:sldMk cId="0" sldId="296"/>
        </pc:sldMkLst>
      </pc:sldChg>
      <pc:sldChg chg="modNotes">
        <pc:chgData name="#ONG BENG SOON#" userId="S::e230141@e.ntu.edu.sg::7bb432de-4175-4c31-9a57-ec6bb72d5308" providerId="AD" clId="Web-{10719C29-80B6-C26C-D11C-03D65085E2E5}" dt="2024-04-17T08:07:50.307" v="557"/>
        <pc:sldMkLst>
          <pc:docMk/>
          <pc:sldMk cId="0" sldId="297"/>
        </pc:sldMkLst>
      </pc:sldChg>
      <pc:sldChg chg="modNotes">
        <pc:chgData name="#ONG BENG SOON#" userId="S::e230141@e.ntu.edu.sg::7bb432de-4175-4c31-9a57-ec6bb72d5308" providerId="AD" clId="Web-{10719C29-80B6-C26C-D11C-03D65085E2E5}" dt="2024-04-17T07:08:35.395" v="165"/>
        <pc:sldMkLst>
          <pc:docMk/>
          <pc:sldMk cId="0" sldId="298"/>
        </pc:sldMkLst>
      </pc:sldChg>
      <pc:sldChg chg="addSp modSp modNotes">
        <pc:chgData name="#ONG BENG SOON#" userId="S::e230141@e.ntu.edu.sg::7bb432de-4175-4c31-9a57-ec6bb72d5308" providerId="AD" clId="Web-{10719C29-80B6-C26C-D11C-03D65085E2E5}" dt="2024-04-17T08:08:22.026" v="584"/>
        <pc:sldMkLst>
          <pc:docMk/>
          <pc:sldMk cId="0" sldId="299"/>
        </pc:sldMkLst>
        <pc:picChg chg="add mod">
          <ac:chgData name="#ONG BENG SOON#" userId="S::e230141@e.ntu.edu.sg::7bb432de-4175-4c31-9a57-ec6bb72d5308" providerId="AD" clId="Web-{10719C29-80B6-C26C-D11C-03D65085E2E5}" dt="2024-04-17T07:21:29.344" v="174" actId="1076"/>
          <ac:picMkLst>
            <pc:docMk/>
            <pc:sldMk cId="0" sldId="299"/>
            <ac:picMk id="3" creationId="{1D5DC2DF-D9BB-25B7-C3F1-BFDFB6DD6E83}"/>
          </ac:picMkLst>
        </pc:picChg>
        <pc:picChg chg="add mod">
          <ac:chgData name="#ONG BENG SOON#" userId="S::e230141@e.ntu.edu.sg::7bb432de-4175-4c31-9a57-ec6bb72d5308" providerId="AD" clId="Web-{10719C29-80B6-C26C-D11C-03D65085E2E5}" dt="2024-04-17T07:22:05.470" v="180" actId="1076"/>
          <ac:picMkLst>
            <pc:docMk/>
            <pc:sldMk cId="0" sldId="299"/>
            <ac:picMk id="4" creationId="{18B1AC2A-2449-678D-6800-96C067514772}"/>
          </ac:picMkLst>
        </pc:picChg>
        <pc:picChg chg="mod">
          <ac:chgData name="#ONG BENG SOON#" userId="S::e230141@e.ntu.edu.sg::7bb432de-4175-4c31-9a57-ec6bb72d5308" providerId="AD" clId="Web-{10719C29-80B6-C26C-D11C-03D65085E2E5}" dt="2024-04-17T07:21:23.906" v="172" actId="1076"/>
          <ac:picMkLst>
            <pc:docMk/>
            <pc:sldMk cId="0" sldId="299"/>
            <ac:picMk id="884" creationId="{00000000-0000-0000-0000-000000000000}"/>
          </ac:picMkLst>
        </pc:picChg>
      </pc:sldChg>
      <pc:sldChg chg="modNotes">
        <pc:chgData name="#ONG BENG SOON#" userId="S::e230141@e.ntu.edu.sg::7bb432de-4175-4c31-9a57-ec6bb72d5308" providerId="AD" clId="Web-{10719C29-80B6-C26C-D11C-03D65085E2E5}" dt="2024-04-17T07:04:25.141" v="153"/>
        <pc:sldMkLst>
          <pc:docMk/>
          <pc:sldMk cId="0" sldId="300"/>
        </pc:sldMkLst>
      </pc:sldChg>
      <pc:sldChg chg="modNotes">
        <pc:chgData name="#ONG BENG SOON#" userId="S::e230141@e.ntu.edu.sg::7bb432de-4175-4c31-9a57-ec6bb72d5308" providerId="AD" clId="Web-{10719C29-80B6-C26C-D11C-03D65085E2E5}" dt="2024-04-17T08:08:56.183" v="610"/>
        <pc:sldMkLst>
          <pc:docMk/>
          <pc:sldMk cId="0" sldId="301"/>
        </pc:sldMkLst>
      </pc:sldChg>
      <pc:sldChg chg="modNotes">
        <pc:chgData name="#ONG BENG SOON#" userId="S::e230141@e.ntu.edu.sg::7bb432de-4175-4c31-9a57-ec6bb72d5308" providerId="AD" clId="Web-{10719C29-80B6-C26C-D11C-03D65085E2E5}" dt="2024-04-17T08:28:43.060" v="817"/>
        <pc:sldMkLst>
          <pc:docMk/>
          <pc:sldMk cId="0" sldId="302"/>
        </pc:sldMkLst>
      </pc:sldChg>
      <pc:sldChg chg="modNotes">
        <pc:chgData name="#ONG BENG SOON#" userId="S::e230141@e.ntu.edu.sg::7bb432de-4175-4c31-9a57-ec6bb72d5308" providerId="AD" clId="Web-{10719C29-80B6-C26C-D11C-03D65085E2E5}" dt="2024-04-17T08:10:42.841" v="664"/>
        <pc:sldMkLst>
          <pc:docMk/>
          <pc:sldMk cId="0" sldId="303"/>
        </pc:sldMkLst>
      </pc:sldChg>
      <pc:sldChg chg="addSp modSp modNotes">
        <pc:chgData name="#ONG BENG SOON#" userId="S::e230141@e.ntu.edu.sg::7bb432de-4175-4c31-9a57-ec6bb72d5308" providerId="AD" clId="Web-{10719C29-80B6-C26C-D11C-03D65085E2E5}" dt="2024-04-17T08:10:52.763" v="686"/>
        <pc:sldMkLst>
          <pc:docMk/>
          <pc:sldMk cId="0" sldId="304"/>
        </pc:sldMkLst>
        <pc:picChg chg="add mod">
          <ac:chgData name="#ONG BENG SOON#" userId="S::e230141@e.ntu.edu.sg::7bb432de-4175-4c31-9a57-ec6bb72d5308" providerId="AD" clId="Web-{10719C29-80B6-C26C-D11C-03D65085E2E5}" dt="2024-04-17T07:19:47.780" v="169" actId="1076"/>
          <ac:picMkLst>
            <pc:docMk/>
            <pc:sldMk cId="0" sldId="304"/>
            <ac:picMk id="2" creationId="{9992BF77-E001-7057-FB94-6E668B955D81}"/>
          </ac:picMkLst>
        </pc:picChg>
        <pc:picChg chg="add mod">
          <ac:chgData name="#ONG BENG SOON#" userId="S::e230141@e.ntu.edu.sg::7bb432de-4175-4c31-9a57-ec6bb72d5308" providerId="AD" clId="Web-{10719C29-80B6-C26C-D11C-03D65085E2E5}" dt="2024-04-17T07:20:13.249" v="171" actId="1076"/>
          <ac:picMkLst>
            <pc:docMk/>
            <pc:sldMk cId="0" sldId="304"/>
            <ac:picMk id="3" creationId="{7B708D15-E962-FFD8-B763-C63663AB31BB}"/>
          </ac:picMkLst>
        </pc:picChg>
        <pc:picChg chg="mod">
          <ac:chgData name="#ONG BENG SOON#" userId="S::e230141@e.ntu.edu.sg::7bb432de-4175-4c31-9a57-ec6bb72d5308" providerId="AD" clId="Web-{10719C29-80B6-C26C-D11C-03D65085E2E5}" dt="2024-04-17T07:19:40.233" v="167" actId="1076"/>
          <ac:picMkLst>
            <pc:docMk/>
            <pc:sldMk cId="0" sldId="304"/>
            <ac:picMk id="929" creationId="{00000000-0000-0000-0000-000000000000}"/>
          </ac:picMkLst>
        </pc:picChg>
      </pc:sldChg>
      <pc:sldChg chg="modNotes">
        <pc:chgData name="#ONG BENG SOON#" userId="S::e230141@e.ntu.edu.sg::7bb432de-4175-4c31-9a57-ec6bb72d5308" providerId="AD" clId="Web-{10719C29-80B6-C26C-D11C-03D65085E2E5}" dt="2024-04-17T08:11:16.841" v="689"/>
        <pc:sldMkLst>
          <pc:docMk/>
          <pc:sldMk cId="0" sldId="305"/>
        </pc:sldMkLst>
      </pc:sldChg>
      <pc:sldChg chg="modNotes">
        <pc:chgData name="#ONG BENG SOON#" userId="S::e230141@e.ntu.edu.sg::7bb432de-4175-4c31-9a57-ec6bb72d5308" providerId="AD" clId="Web-{10719C29-80B6-C26C-D11C-03D65085E2E5}" dt="2024-04-17T08:19:50.646" v="798"/>
        <pc:sldMkLst>
          <pc:docMk/>
          <pc:sldMk cId="0" sldId="306"/>
        </pc:sldMkLst>
      </pc:sldChg>
      <pc:sldChg chg="modNotes">
        <pc:chgData name="#ONG BENG SOON#" userId="S::e230141@e.ntu.edu.sg::7bb432de-4175-4c31-9a57-ec6bb72d5308" providerId="AD" clId="Web-{10719C29-80B6-C26C-D11C-03D65085E2E5}" dt="2024-04-17T08:14:03.859" v="729"/>
        <pc:sldMkLst>
          <pc:docMk/>
          <pc:sldMk cId="0" sldId="307"/>
        </pc:sldMkLst>
      </pc:sldChg>
      <pc:sldChg chg="modSp modNotes">
        <pc:chgData name="#ONG BENG SOON#" userId="S::e230141@e.ntu.edu.sg::7bb432de-4175-4c31-9a57-ec6bb72d5308" providerId="AD" clId="Web-{10719C29-80B6-C26C-D11C-03D65085E2E5}" dt="2024-04-17T08:17:39.284" v="795"/>
        <pc:sldMkLst>
          <pc:docMk/>
          <pc:sldMk cId="0" sldId="308"/>
        </pc:sldMkLst>
        <pc:spChg chg="mod">
          <ac:chgData name="#ONG BENG SOON#" userId="S::e230141@e.ntu.edu.sg::7bb432de-4175-4c31-9a57-ec6bb72d5308" providerId="AD" clId="Web-{10719C29-80B6-C26C-D11C-03D65085E2E5}" dt="2024-04-17T08:17:28.628" v="777" actId="20577"/>
          <ac:spMkLst>
            <pc:docMk/>
            <pc:sldMk cId="0" sldId="308"/>
            <ac:spMk id="972" creationId="{00000000-0000-0000-0000-000000000000}"/>
          </ac:spMkLst>
        </pc:spChg>
      </pc:sldChg>
    </pc:docChg>
  </pc:docChgLst>
  <pc:docChgLst>
    <pc:chgData name="#NG YUN FEI ARIES#" userId="S::e230144@e.ntu.edu.sg::5a16d331-71c5-409f-937e-255e892cbdfb" providerId="AD" clId="Web-{AC46440D-185E-57AA-B9CB-D3EDE6BD319F}"/>
    <pc:docChg chg="modSld">
      <pc:chgData name="#NG YUN FEI ARIES#" userId="S::e230144@e.ntu.edu.sg::5a16d331-71c5-409f-937e-255e892cbdfb" providerId="AD" clId="Web-{AC46440D-185E-57AA-B9CB-D3EDE6BD319F}" dt="2024-04-09T09:45:05.624" v="1" actId="14100"/>
      <pc:docMkLst>
        <pc:docMk/>
      </pc:docMkLst>
      <pc:sldChg chg="modSp">
        <pc:chgData name="#NG YUN FEI ARIES#" userId="S::e230144@e.ntu.edu.sg::5a16d331-71c5-409f-937e-255e892cbdfb" providerId="AD" clId="Web-{AC46440D-185E-57AA-B9CB-D3EDE6BD319F}" dt="2024-04-09T09:45:05.624" v="1" actId="14100"/>
        <pc:sldMkLst>
          <pc:docMk/>
          <pc:sldMk cId="0" sldId="259"/>
        </pc:sldMkLst>
        <pc:spChg chg="mod">
          <ac:chgData name="#NG YUN FEI ARIES#" userId="S::e230144@e.ntu.edu.sg::5a16d331-71c5-409f-937e-255e892cbdfb" providerId="AD" clId="Web-{AC46440D-185E-57AA-B9CB-D3EDE6BD319F}" dt="2024-04-09T09:45:05.624" v="1" actId="14100"/>
          <ac:spMkLst>
            <pc:docMk/>
            <pc:sldMk cId="0" sldId="259"/>
            <ac:spMk id="433" creationId="{00000000-0000-0000-0000-000000000000}"/>
          </ac:spMkLst>
        </pc:spChg>
      </pc:sldChg>
    </pc:docChg>
  </pc:docChgLst>
  <pc:docChgLst>
    <pc:chgData name="#DAWN YAP SHI MIN#" userId="9c5052f8-29ac-472e-823c-108fa5b2c441" providerId="ADAL" clId="{ADDB2417-D71F-1E4E-9BA5-D9ECE34ED5E3}"/>
    <pc:docChg chg="custSel modSld">
      <pc:chgData name="#DAWN YAP SHI MIN#" userId="9c5052f8-29ac-472e-823c-108fa5b2c441" providerId="ADAL" clId="{ADDB2417-D71F-1E4E-9BA5-D9ECE34ED5E3}" dt="2024-04-17T08:39:45.918" v="1588"/>
      <pc:docMkLst>
        <pc:docMk/>
      </pc:docMkLst>
      <pc:sldChg chg="addSp delSp modSp modTransition modAnim modNotes modNotesTx">
        <pc:chgData name="#DAWN YAP SHI MIN#" userId="9c5052f8-29ac-472e-823c-108fa5b2c441" providerId="ADAL" clId="{ADDB2417-D71F-1E4E-9BA5-D9ECE34ED5E3}" dt="2024-04-17T07:23:05.837" v="521"/>
        <pc:sldMkLst>
          <pc:docMk/>
          <pc:sldMk cId="0" sldId="256"/>
        </pc:sldMkLst>
        <pc:picChg chg="add del mod">
          <ac:chgData name="#DAWN YAP SHI MIN#" userId="9c5052f8-29ac-472e-823c-108fa5b2c441" providerId="ADAL" clId="{ADDB2417-D71F-1E4E-9BA5-D9ECE34ED5E3}" dt="2024-04-17T06:51:45.057" v="290"/>
          <ac:picMkLst>
            <pc:docMk/>
            <pc:sldMk cId="0" sldId="256"/>
            <ac:picMk id="4" creationId="{41EF551C-DCE6-79B6-B0E5-5EEAA4A41F6E}"/>
          </ac:picMkLst>
        </pc:picChg>
        <pc:picChg chg="add del mod">
          <ac:chgData name="#DAWN YAP SHI MIN#" userId="9c5052f8-29ac-472e-823c-108fa5b2c441" providerId="ADAL" clId="{ADDB2417-D71F-1E4E-9BA5-D9ECE34ED5E3}" dt="2024-04-09T09:40:46.449" v="2"/>
          <ac:picMkLst>
            <pc:docMk/>
            <pc:sldMk cId="0" sldId="256"/>
            <ac:picMk id="5" creationId="{9A3F513E-4239-7F3C-017A-1315B8168961}"/>
          </ac:picMkLst>
        </pc:picChg>
        <pc:picChg chg="add del mod">
          <ac:chgData name="#DAWN YAP SHI MIN#" userId="9c5052f8-29ac-472e-823c-108fa5b2c441" providerId="ADAL" clId="{ADDB2417-D71F-1E4E-9BA5-D9ECE34ED5E3}" dt="2024-04-17T07:21:50.270" v="502"/>
          <ac:picMkLst>
            <pc:docMk/>
            <pc:sldMk cId="0" sldId="256"/>
            <ac:picMk id="8" creationId="{D5A3534C-3A0E-6BFF-EAC0-9F9DF53DB164}"/>
          </ac:picMkLst>
        </pc:picChg>
        <pc:picChg chg="add del mod">
          <ac:chgData name="#DAWN YAP SHI MIN#" userId="9c5052f8-29ac-472e-823c-108fa5b2c441" providerId="ADAL" clId="{ADDB2417-D71F-1E4E-9BA5-D9ECE34ED5E3}" dt="2024-04-09T09:44:45.946" v="22"/>
          <ac:picMkLst>
            <pc:docMk/>
            <pc:sldMk cId="0" sldId="256"/>
            <ac:picMk id="11" creationId="{DB6D509F-0C83-A8C5-538B-63D7CDDE774E}"/>
          </ac:picMkLst>
        </pc:picChg>
        <pc:picChg chg="add mod">
          <ac:chgData name="#DAWN YAP SHI MIN#" userId="9c5052f8-29ac-472e-823c-108fa5b2c441" providerId="ADAL" clId="{ADDB2417-D71F-1E4E-9BA5-D9ECE34ED5E3}" dt="2024-04-17T07:23:05.837" v="521"/>
          <ac:picMkLst>
            <pc:docMk/>
            <pc:sldMk cId="0" sldId="256"/>
            <ac:picMk id="18" creationId="{629A4C48-CE55-BB54-84A1-1149D057638E}"/>
          </ac:picMkLst>
        </pc:picChg>
      </pc:sldChg>
      <pc:sldChg chg="addSp delSp modSp modTransition modAnim modNotes modNotesTx">
        <pc:chgData name="#DAWN YAP SHI MIN#" userId="9c5052f8-29ac-472e-823c-108fa5b2c441" providerId="ADAL" clId="{ADDB2417-D71F-1E4E-9BA5-D9ECE34ED5E3}" dt="2024-04-17T07:24:12.155" v="523"/>
        <pc:sldMkLst>
          <pc:docMk/>
          <pc:sldMk cId="0" sldId="257"/>
        </pc:sldMkLst>
        <pc:picChg chg="add del mod">
          <ac:chgData name="#DAWN YAP SHI MIN#" userId="9c5052f8-29ac-472e-823c-108fa5b2c441" providerId="ADAL" clId="{ADDB2417-D71F-1E4E-9BA5-D9ECE34ED5E3}" dt="2024-04-09T09:44:45.206" v="21"/>
          <ac:picMkLst>
            <pc:docMk/>
            <pc:sldMk cId="0" sldId="257"/>
            <ac:picMk id="4" creationId="{0B49A246-1565-00F6-F335-2BE43E0200E4}"/>
          </ac:picMkLst>
        </pc:picChg>
        <pc:picChg chg="add del mod">
          <ac:chgData name="#DAWN YAP SHI MIN#" userId="9c5052f8-29ac-472e-823c-108fa5b2c441" providerId="ADAL" clId="{ADDB2417-D71F-1E4E-9BA5-D9ECE34ED5E3}" dt="2024-04-17T07:21:53.434" v="503"/>
          <ac:picMkLst>
            <pc:docMk/>
            <pc:sldMk cId="0" sldId="257"/>
            <ac:picMk id="4" creationId="{67FE34C8-2230-E358-EE11-2DFEAB20FD4B}"/>
          </ac:picMkLst>
        </pc:picChg>
        <pc:picChg chg="add del mod">
          <ac:chgData name="#DAWN YAP SHI MIN#" userId="9c5052f8-29ac-472e-823c-108fa5b2c441" providerId="ADAL" clId="{ADDB2417-D71F-1E4E-9BA5-D9ECE34ED5E3}" dt="2024-04-17T07:23:06.865" v="522"/>
          <ac:picMkLst>
            <pc:docMk/>
            <pc:sldMk cId="0" sldId="257"/>
            <ac:picMk id="12" creationId="{636D807C-15B0-238E-409E-7E7D0666B2D3}"/>
          </ac:picMkLst>
        </pc:picChg>
        <pc:picChg chg="add mod">
          <ac:chgData name="#DAWN YAP SHI MIN#" userId="9c5052f8-29ac-472e-823c-108fa5b2c441" providerId="ADAL" clId="{ADDB2417-D71F-1E4E-9BA5-D9ECE34ED5E3}" dt="2024-04-17T07:24:12.155" v="523"/>
          <ac:picMkLst>
            <pc:docMk/>
            <pc:sldMk cId="0" sldId="257"/>
            <ac:picMk id="16" creationId="{1FFF54A5-8C16-F65F-8923-2F0057C54FDE}"/>
          </ac:picMkLst>
        </pc:picChg>
      </pc:sldChg>
      <pc:sldChg chg="addSp delSp modSp modTransition modAnim modNotes">
        <pc:chgData name="#DAWN YAP SHI MIN#" userId="9c5052f8-29ac-472e-823c-108fa5b2c441" providerId="ADAL" clId="{ADDB2417-D71F-1E4E-9BA5-D9ECE34ED5E3}" dt="2024-04-17T07:24:12.155" v="523"/>
        <pc:sldMkLst>
          <pc:docMk/>
          <pc:sldMk cId="0" sldId="258"/>
        </pc:sldMkLst>
        <pc:picChg chg="add del mod">
          <ac:chgData name="#DAWN YAP SHI MIN#" userId="9c5052f8-29ac-472e-823c-108fa5b2c441" providerId="ADAL" clId="{ADDB2417-D71F-1E4E-9BA5-D9ECE34ED5E3}" dt="2024-04-17T07:21:55.311" v="504"/>
          <ac:picMkLst>
            <pc:docMk/>
            <pc:sldMk cId="0" sldId="258"/>
            <ac:picMk id="3" creationId="{3E29B46D-96AD-7525-813B-E0E6F4DA5F71}"/>
          </ac:picMkLst>
        </pc:picChg>
        <pc:picChg chg="add del mod">
          <ac:chgData name="#DAWN YAP SHI MIN#" userId="9c5052f8-29ac-472e-823c-108fa5b2c441" providerId="ADAL" clId="{ADDB2417-D71F-1E4E-9BA5-D9ECE34ED5E3}" dt="2024-04-09T09:43:02.872" v="4"/>
          <ac:picMkLst>
            <pc:docMk/>
            <pc:sldMk cId="0" sldId="258"/>
            <ac:picMk id="4" creationId="{FC363004-06E3-93A4-208F-EB6230B303B3}"/>
          </ac:picMkLst>
        </pc:picChg>
        <pc:picChg chg="add mod">
          <ac:chgData name="#DAWN YAP SHI MIN#" userId="9c5052f8-29ac-472e-823c-108fa5b2c441" providerId="ADAL" clId="{ADDB2417-D71F-1E4E-9BA5-D9ECE34ED5E3}" dt="2024-04-17T07:24:12.155" v="523"/>
          <ac:picMkLst>
            <pc:docMk/>
            <pc:sldMk cId="0" sldId="258"/>
            <ac:picMk id="13" creationId="{4BAA576C-AB75-79FF-921E-976C97BA454D}"/>
          </ac:picMkLst>
        </pc:picChg>
      </pc:sldChg>
      <pc:sldChg chg="addSp delSp modSp mod modTransition modAnim modNotes modNotesTx">
        <pc:chgData name="#DAWN YAP SHI MIN#" userId="9c5052f8-29ac-472e-823c-108fa5b2c441" providerId="ADAL" clId="{ADDB2417-D71F-1E4E-9BA5-D9ECE34ED5E3}" dt="2024-04-17T07:24:12.155" v="523"/>
        <pc:sldMkLst>
          <pc:docMk/>
          <pc:sldMk cId="0" sldId="259"/>
        </pc:sldMkLst>
        <pc:spChg chg="mod">
          <ac:chgData name="#DAWN YAP SHI MIN#" userId="9c5052f8-29ac-472e-823c-108fa5b2c441" providerId="ADAL" clId="{ADDB2417-D71F-1E4E-9BA5-D9ECE34ED5E3}" dt="2024-04-09T09:46:08.160" v="125" actId="1076"/>
          <ac:spMkLst>
            <pc:docMk/>
            <pc:sldMk cId="0" sldId="259"/>
            <ac:spMk id="433" creationId="{00000000-0000-0000-0000-000000000000}"/>
          </ac:spMkLst>
        </pc:spChg>
        <pc:picChg chg="add del mod">
          <ac:chgData name="#DAWN YAP SHI MIN#" userId="9c5052f8-29ac-472e-823c-108fa5b2c441" providerId="ADAL" clId="{ADDB2417-D71F-1E4E-9BA5-D9ECE34ED5E3}" dt="2024-04-17T06:52:32.017" v="292"/>
          <ac:picMkLst>
            <pc:docMk/>
            <pc:sldMk cId="0" sldId="259"/>
            <ac:picMk id="3" creationId="{5C7F4AF6-8920-347B-9AEB-C267065768EF}"/>
          </ac:picMkLst>
        </pc:picChg>
        <pc:picChg chg="add del mod">
          <ac:chgData name="#DAWN YAP SHI MIN#" userId="9c5052f8-29ac-472e-823c-108fa5b2c441" providerId="ADAL" clId="{ADDB2417-D71F-1E4E-9BA5-D9ECE34ED5E3}" dt="2024-04-09T09:44:44.012" v="20"/>
          <ac:picMkLst>
            <pc:docMk/>
            <pc:sldMk cId="0" sldId="259"/>
            <ac:picMk id="4" creationId="{5D73A97F-0E3D-A8D0-7B51-6CE264CB2035}"/>
          </ac:picMkLst>
        </pc:picChg>
        <pc:picChg chg="add del mod">
          <ac:chgData name="#DAWN YAP SHI MIN#" userId="9c5052f8-29ac-472e-823c-108fa5b2c441" providerId="ADAL" clId="{ADDB2417-D71F-1E4E-9BA5-D9ECE34ED5E3}" dt="2024-04-17T06:52:51.803" v="294"/>
          <ac:picMkLst>
            <pc:docMk/>
            <pc:sldMk cId="0" sldId="259"/>
            <ac:picMk id="7" creationId="{79444DFD-D0B4-AE38-D97F-C1C708455315}"/>
          </ac:picMkLst>
        </pc:picChg>
        <pc:picChg chg="add del mod">
          <ac:chgData name="#DAWN YAP SHI MIN#" userId="9c5052f8-29ac-472e-823c-108fa5b2c441" providerId="ADAL" clId="{ADDB2417-D71F-1E4E-9BA5-D9ECE34ED5E3}" dt="2024-04-17T06:53:31.339" v="296"/>
          <ac:picMkLst>
            <pc:docMk/>
            <pc:sldMk cId="0" sldId="259"/>
            <ac:picMk id="11" creationId="{5DAC67B7-FA35-3D38-7B39-212B746E9380}"/>
          </ac:picMkLst>
        </pc:picChg>
        <pc:picChg chg="add del mod">
          <ac:chgData name="#DAWN YAP SHI MIN#" userId="9c5052f8-29ac-472e-823c-108fa5b2c441" providerId="ADAL" clId="{ADDB2417-D71F-1E4E-9BA5-D9ECE34ED5E3}" dt="2024-04-17T07:21:57.546" v="505"/>
          <ac:picMkLst>
            <pc:docMk/>
            <pc:sldMk cId="0" sldId="259"/>
            <ac:picMk id="18" creationId="{5C93938F-2946-DC15-C5DB-62866C3E2C03}"/>
          </ac:picMkLst>
        </pc:picChg>
        <pc:picChg chg="add mod">
          <ac:chgData name="#DAWN YAP SHI MIN#" userId="9c5052f8-29ac-472e-823c-108fa5b2c441" providerId="ADAL" clId="{ADDB2417-D71F-1E4E-9BA5-D9ECE34ED5E3}" dt="2024-04-17T07:24:12.155" v="523"/>
          <ac:picMkLst>
            <pc:docMk/>
            <pc:sldMk cId="0" sldId="259"/>
            <ac:picMk id="26" creationId="{5F51E6A9-9D8A-DF38-5755-53F492698745}"/>
          </ac:picMkLst>
        </pc:picChg>
      </pc:sldChg>
      <pc:sldChg chg="addSp delSp modSp modTransition modAnim modNotes modNotesTx">
        <pc:chgData name="#DAWN YAP SHI MIN#" userId="9c5052f8-29ac-472e-823c-108fa5b2c441" providerId="ADAL" clId="{ADDB2417-D71F-1E4E-9BA5-D9ECE34ED5E3}" dt="2024-04-17T08:04:45.209" v="794"/>
        <pc:sldMkLst>
          <pc:docMk/>
          <pc:sldMk cId="0" sldId="260"/>
        </pc:sldMkLst>
        <pc:picChg chg="add del mod">
          <ac:chgData name="#DAWN YAP SHI MIN#" userId="9c5052f8-29ac-472e-823c-108fa5b2c441" providerId="ADAL" clId="{ADDB2417-D71F-1E4E-9BA5-D9ECE34ED5E3}" dt="2024-04-09T09:44:43.337" v="19"/>
          <ac:picMkLst>
            <pc:docMk/>
            <pc:sldMk cId="0" sldId="260"/>
            <ac:picMk id="4" creationId="{D7695C2F-BE7F-EC4E-6E2C-322CF7001BE7}"/>
          </ac:picMkLst>
        </pc:picChg>
        <pc:picChg chg="add del mod">
          <ac:chgData name="#DAWN YAP SHI MIN#" userId="9c5052f8-29ac-472e-823c-108fa5b2c441" providerId="ADAL" clId="{ADDB2417-D71F-1E4E-9BA5-D9ECE34ED5E3}" dt="2024-04-17T07:21:59.348" v="506"/>
          <ac:picMkLst>
            <pc:docMk/>
            <pc:sldMk cId="0" sldId="260"/>
            <ac:picMk id="8" creationId="{D246A6FF-F11C-8A4E-032C-224DD7E83574}"/>
          </ac:picMkLst>
        </pc:picChg>
        <pc:picChg chg="add del mod">
          <ac:chgData name="#DAWN YAP SHI MIN#" userId="9c5052f8-29ac-472e-823c-108fa5b2c441" providerId="ADAL" clId="{ADDB2417-D71F-1E4E-9BA5-D9ECE34ED5E3}" dt="2024-04-17T08:04:15.934" v="789"/>
          <ac:picMkLst>
            <pc:docMk/>
            <pc:sldMk cId="0" sldId="260"/>
            <ac:picMk id="15" creationId="{830690BD-4546-B84F-1FE9-3FBFF0EA00DD}"/>
          </ac:picMkLst>
        </pc:picChg>
        <pc:picChg chg="add del mod">
          <ac:chgData name="#DAWN YAP SHI MIN#" userId="9c5052f8-29ac-472e-823c-108fa5b2c441" providerId="ADAL" clId="{ADDB2417-D71F-1E4E-9BA5-D9ECE34ED5E3}" dt="2024-04-17T08:04:22.380" v="791"/>
          <ac:picMkLst>
            <pc:docMk/>
            <pc:sldMk cId="0" sldId="260"/>
            <ac:picMk id="22" creationId="{BD6925EB-A6F4-FDD7-97FC-B6B327AEFFF3}"/>
          </ac:picMkLst>
        </pc:picChg>
        <pc:picChg chg="add del mod">
          <ac:chgData name="#DAWN YAP SHI MIN#" userId="9c5052f8-29ac-472e-823c-108fa5b2c441" providerId="ADAL" clId="{ADDB2417-D71F-1E4E-9BA5-D9ECE34ED5E3}" dt="2024-04-17T08:04:34.525" v="793"/>
          <ac:picMkLst>
            <pc:docMk/>
            <pc:sldMk cId="0" sldId="260"/>
            <ac:picMk id="26" creationId="{8F6042C0-D4F0-0526-9F80-1E11A07BFC4D}"/>
          </ac:picMkLst>
        </pc:picChg>
        <pc:picChg chg="add mod">
          <ac:chgData name="#DAWN YAP SHI MIN#" userId="9c5052f8-29ac-472e-823c-108fa5b2c441" providerId="ADAL" clId="{ADDB2417-D71F-1E4E-9BA5-D9ECE34ED5E3}" dt="2024-04-17T08:04:45.209" v="794"/>
          <ac:picMkLst>
            <pc:docMk/>
            <pc:sldMk cId="0" sldId="260"/>
            <ac:picMk id="30" creationId="{B601EE77-E4A3-A2CC-3D7B-38731AF5E061}"/>
          </ac:picMkLst>
        </pc:picChg>
      </pc:sldChg>
      <pc:sldChg chg="addSp delSp modSp modTransition modAnim modNotes modNotesTx">
        <pc:chgData name="#DAWN YAP SHI MIN#" userId="9c5052f8-29ac-472e-823c-108fa5b2c441" providerId="ADAL" clId="{ADDB2417-D71F-1E4E-9BA5-D9ECE34ED5E3}" dt="2024-04-17T08:06:13.132" v="871"/>
        <pc:sldMkLst>
          <pc:docMk/>
          <pc:sldMk cId="0" sldId="261"/>
        </pc:sldMkLst>
        <pc:picChg chg="add del mod">
          <ac:chgData name="#DAWN YAP SHI MIN#" userId="9c5052f8-29ac-472e-823c-108fa5b2c441" providerId="ADAL" clId="{ADDB2417-D71F-1E4E-9BA5-D9ECE34ED5E3}" dt="2024-04-17T06:54:02.216" v="298"/>
          <ac:picMkLst>
            <pc:docMk/>
            <pc:sldMk cId="0" sldId="261"/>
            <ac:picMk id="3" creationId="{FF812BD3-06F0-D45D-A215-D6477561DA68}"/>
          </ac:picMkLst>
        </pc:picChg>
        <pc:picChg chg="add del mod">
          <ac:chgData name="#DAWN YAP SHI MIN#" userId="9c5052f8-29ac-472e-823c-108fa5b2c441" providerId="ADAL" clId="{ADDB2417-D71F-1E4E-9BA5-D9ECE34ED5E3}" dt="2024-04-09T09:44:42.807" v="18"/>
          <ac:picMkLst>
            <pc:docMk/>
            <pc:sldMk cId="0" sldId="261"/>
            <ac:picMk id="4" creationId="{001B71E5-0FC5-66D2-5BB6-73EE3916048D}"/>
          </ac:picMkLst>
        </pc:picChg>
        <pc:picChg chg="add del mod">
          <ac:chgData name="#DAWN YAP SHI MIN#" userId="9c5052f8-29ac-472e-823c-108fa5b2c441" providerId="ADAL" clId="{ADDB2417-D71F-1E4E-9BA5-D9ECE34ED5E3}" dt="2024-04-17T06:54:10.527" v="300"/>
          <ac:picMkLst>
            <pc:docMk/>
            <pc:sldMk cId="0" sldId="261"/>
            <ac:picMk id="7" creationId="{83B124DD-4E74-760E-B100-06EBB4E65C7D}"/>
          </ac:picMkLst>
        </pc:picChg>
        <pc:picChg chg="add del mod">
          <ac:chgData name="#DAWN YAP SHI MIN#" userId="9c5052f8-29ac-472e-823c-108fa5b2c441" providerId="ADAL" clId="{ADDB2417-D71F-1E4E-9BA5-D9ECE34ED5E3}" dt="2024-04-17T06:54:27.426" v="302"/>
          <ac:picMkLst>
            <pc:docMk/>
            <pc:sldMk cId="0" sldId="261"/>
            <ac:picMk id="11" creationId="{E7E3F6C6-9BCB-7E7A-9D3D-A87FD8E0F821}"/>
          </ac:picMkLst>
        </pc:picChg>
        <pc:picChg chg="add del mod">
          <ac:chgData name="#DAWN YAP SHI MIN#" userId="9c5052f8-29ac-472e-823c-108fa5b2c441" providerId="ADAL" clId="{ADDB2417-D71F-1E4E-9BA5-D9ECE34ED5E3}" dt="2024-04-17T06:55:05.211" v="304"/>
          <ac:picMkLst>
            <pc:docMk/>
            <pc:sldMk cId="0" sldId="261"/>
            <ac:picMk id="15" creationId="{8A531C91-2B98-4CBF-8B32-70FDB2BDDF8D}"/>
          </ac:picMkLst>
        </pc:picChg>
        <pc:picChg chg="add del mod">
          <ac:chgData name="#DAWN YAP SHI MIN#" userId="9c5052f8-29ac-472e-823c-108fa5b2c441" providerId="ADAL" clId="{ADDB2417-D71F-1E4E-9BA5-D9ECE34ED5E3}" dt="2024-04-17T06:55:23.985" v="306"/>
          <ac:picMkLst>
            <pc:docMk/>
            <pc:sldMk cId="0" sldId="261"/>
            <ac:picMk id="21" creationId="{FAA02A5B-D016-EAA0-E614-2CAA6C6B0638}"/>
          </ac:picMkLst>
        </pc:picChg>
        <pc:picChg chg="add del mod">
          <ac:chgData name="#DAWN YAP SHI MIN#" userId="9c5052f8-29ac-472e-823c-108fa5b2c441" providerId="ADAL" clId="{ADDB2417-D71F-1E4E-9BA5-D9ECE34ED5E3}" dt="2024-04-17T06:55:44.176" v="308"/>
          <ac:picMkLst>
            <pc:docMk/>
            <pc:sldMk cId="0" sldId="261"/>
            <ac:picMk id="25" creationId="{BD71F765-2FA0-DDFE-1DD9-D22631E2AF9B}"/>
          </ac:picMkLst>
        </pc:picChg>
        <pc:picChg chg="add del mod">
          <ac:chgData name="#DAWN YAP SHI MIN#" userId="9c5052f8-29ac-472e-823c-108fa5b2c441" providerId="ADAL" clId="{ADDB2417-D71F-1E4E-9BA5-D9ECE34ED5E3}" dt="2024-04-17T07:22:02.269" v="507"/>
          <ac:picMkLst>
            <pc:docMk/>
            <pc:sldMk cId="0" sldId="261"/>
            <ac:picMk id="29" creationId="{7F55CB22-1DBA-EC90-D442-1206C1FC613B}"/>
          </ac:picMkLst>
        </pc:picChg>
        <pc:picChg chg="add del mod">
          <ac:chgData name="#DAWN YAP SHI MIN#" userId="9c5052f8-29ac-472e-823c-108fa5b2c441" providerId="ADAL" clId="{ADDB2417-D71F-1E4E-9BA5-D9ECE34ED5E3}" dt="2024-04-17T08:06:00.603" v="870"/>
          <ac:picMkLst>
            <pc:docMk/>
            <pc:sldMk cId="0" sldId="261"/>
            <ac:picMk id="39" creationId="{714BEE44-09E9-DCD9-DF67-EB456247C8CF}"/>
          </ac:picMkLst>
        </pc:picChg>
        <pc:picChg chg="add mod">
          <ac:chgData name="#DAWN YAP SHI MIN#" userId="9c5052f8-29ac-472e-823c-108fa5b2c441" providerId="ADAL" clId="{ADDB2417-D71F-1E4E-9BA5-D9ECE34ED5E3}" dt="2024-04-17T08:06:13.132" v="871"/>
          <ac:picMkLst>
            <pc:docMk/>
            <pc:sldMk cId="0" sldId="261"/>
            <ac:picMk id="46" creationId="{70E2D771-DAC7-9B65-1A8F-6D288A63E7DA}"/>
          </ac:picMkLst>
        </pc:picChg>
      </pc:sldChg>
      <pc:sldChg chg="addSp delSp modSp modTransition modAnim modNotes modNotesTx">
        <pc:chgData name="#DAWN YAP SHI MIN#" userId="9c5052f8-29ac-472e-823c-108fa5b2c441" providerId="ADAL" clId="{ADDB2417-D71F-1E4E-9BA5-D9ECE34ED5E3}" dt="2024-04-17T08:12:02.803" v="1094" actId="20577"/>
        <pc:sldMkLst>
          <pc:docMk/>
          <pc:sldMk cId="0" sldId="262"/>
        </pc:sldMkLst>
        <pc:picChg chg="add del mod">
          <ac:chgData name="#DAWN YAP SHI MIN#" userId="9c5052f8-29ac-472e-823c-108fa5b2c441" providerId="ADAL" clId="{ADDB2417-D71F-1E4E-9BA5-D9ECE34ED5E3}" dt="2024-04-09T09:44:42.263" v="17"/>
          <ac:picMkLst>
            <pc:docMk/>
            <pc:sldMk cId="0" sldId="262"/>
            <ac:picMk id="4" creationId="{B26D5849-BA6D-4913-BD3F-FD4A6460A1A4}"/>
          </ac:picMkLst>
        </pc:picChg>
        <pc:picChg chg="add del mod">
          <ac:chgData name="#DAWN YAP SHI MIN#" userId="9c5052f8-29ac-472e-823c-108fa5b2c441" providerId="ADAL" clId="{ADDB2417-D71F-1E4E-9BA5-D9ECE34ED5E3}" dt="2024-04-17T07:22:12.093" v="508"/>
          <ac:picMkLst>
            <pc:docMk/>
            <pc:sldMk cId="0" sldId="262"/>
            <ac:picMk id="7" creationId="{186FCEA6-823B-1382-277B-DE78EC2900F3}"/>
          </ac:picMkLst>
        </pc:picChg>
        <pc:picChg chg="add del mod">
          <ac:chgData name="#DAWN YAP SHI MIN#" userId="9c5052f8-29ac-472e-823c-108fa5b2c441" providerId="ADAL" clId="{ADDB2417-D71F-1E4E-9BA5-D9ECE34ED5E3}" dt="2024-04-17T07:24:12.927" v="524"/>
          <ac:picMkLst>
            <pc:docMk/>
            <pc:sldMk cId="0" sldId="262"/>
            <ac:picMk id="14" creationId="{6ADD6C14-7D32-2F6E-1E17-E23A236738F3}"/>
          </ac:picMkLst>
        </pc:picChg>
        <pc:picChg chg="add del mod">
          <ac:chgData name="#DAWN YAP SHI MIN#" userId="9c5052f8-29ac-472e-823c-108fa5b2c441" providerId="ADAL" clId="{ADDB2417-D71F-1E4E-9BA5-D9ECE34ED5E3}" dt="2024-04-17T08:07:40.805" v="947"/>
          <ac:picMkLst>
            <pc:docMk/>
            <pc:sldMk cId="0" sldId="262"/>
            <ac:picMk id="18" creationId="{3E8261B0-5A6A-D350-CDC6-B368E3F70866}"/>
          </ac:picMkLst>
        </pc:picChg>
        <pc:picChg chg="add del mod">
          <ac:chgData name="#DAWN YAP SHI MIN#" userId="9c5052f8-29ac-472e-823c-108fa5b2c441" providerId="ADAL" clId="{ADDB2417-D71F-1E4E-9BA5-D9ECE34ED5E3}" dt="2024-04-17T08:09:57.828" v="1032"/>
          <ac:picMkLst>
            <pc:docMk/>
            <pc:sldMk cId="0" sldId="262"/>
            <ac:picMk id="24" creationId="{D5D3875E-1937-7ED2-4F09-29AEAF014DF3}"/>
          </ac:picMkLst>
        </pc:picChg>
        <pc:picChg chg="add del mod">
          <ac:chgData name="#DAWN YAP SHI MIN#" userId="9c5052f8-29ac-472e-823c-108fa5b2c441" providerId="ADAL" clId="{ADDB2417-D71F-1E4E-9BA5-D9ECE34ED5E3}" dt="2024-04-17T08:10:22.740" v="1035"/>
          <ac:picMkLst>
            <pc:docMk/>
            <pc:sldMk cId="0" sldId="262"/>
            <ac:picMk id="28" creationId="{A89886AB-4626-3573-D583-F8F6ECE46EB2}"/>
          </ac:picMkLst>
        </pc:picChg>
        <pc:picChg chg="add del mod">
          <ac:chgData name="#DAWN YAP SHI MIN#" userId="9c5052f8-29ac-472e-823c-108fa5b2c441" providerId="ADAL" clId="{ADDB2417-D71F-1E4E-9BA5-D9ECE34ED5E3}" dt="2024-04-17T08:11:28.598" v="1092"/>
          <ac:picMkLst>
            <pc:docMk/>
            <pc:sldMk cId="0" sldId="262"/>
            <ac:picMk id="32" creationId="{CE03B4BA-BAD3-5528-7EF5-DF9D39A5C480}"/>
          </ac:picMkLst>
        </pc:picChg>
        <pc:picChg chg="add mod">
          <ac:chgData name="#DAWN YAP SHI MIN#" userId="9c5052f8-29ac-472e-823c-108fa5b2c441" providerId="ADAL" clId="{ADDB2417-D71F-1E4E-9BA5-D9ECE34ED5E3}" dt="2024-04-17T08:11:50.466" v="1093"/>
          <ac:picMkLst>
            <pc:docMk/>
            <pc:sldMk cId="0" sldId="262"/>
            <ac:picMk id="36" creationId="{03CDF49D-1D8C-D33C-927C-251DE737474B}"/>
          </ac:picMkLst>
        </pc:picChg>
      </pc:sldChg>
      <pc:sldChg chg="addSp delSp modSp modTransition modAnim modNotes modNotesTx">
        <pc:chgData name="#DAWN YAP SHI MIN#" userId="9c5052f8-29ac-472e-823c-108fa5b2c441" providerId="ADAL" clId="{ADDB2417-D71F-1E4E-9BA5-D9ECE34ED5E3}" dt="2024-04-17T08:14:19.992" v="1215"/>
        <pc:sldMkLst>
          <pc:docMk/>
          <pc:sldMk cId="0" sldId="263"/>
        </pc:sldMkLst>
        <pc:picChg chg="add del mod">
          <ac:chgData name="#DAWN YAP SHI MIN#" userId="9c5052f8-29ac-472e-823c-108fa5b2c441" providerId="ADAL" clId="{ADDB2417-D71F-1E4E-9BA5-D9ECE34ED5E3}" dt="2024-04-09T09:44:41.667" v="16"/>
          <ac:picMkLst>
            <pc:docMk/>
            <pc:sldMk cId="0" sldId="263"/>
            <ac:picMk id="4" creationId="{225A8996-9652-4221-69C6-E7D0B1086933}"/>
          </ac:picMkLst>
        </pc:picChg>
        <pc:picChg chg="add del mod">
          <ac:chgData name="#DAWN YAP SHI MIN#" userId="9c5052f8-29ac-472e-823c-108fa5b2c441" providerId="ADAL" clId="{ADDB2417-D71F-1E4E-9BA5-D9ECE34ED5E3}" dt="2024-04-17T06:57:08.124" v="312"/>
          <ac:picMkLst>
            <pc:docMk/>
            <pc:sldMk cId="0" sldId="263"/>
            <ac:picMk id="4" creationId="{7223211F-CA32-FB8B-3484-D644F6288935}"/>
          </ac:picMkLst>
        </pc:picChg>
        <pc:picChg chg="add del mod">
          <ac:chgData name="#DAWN YAP SHI MIN#" userId="9c5052f8-29ac-472e-823c-108fa5b2c441" providerId="ADAL" clId="{ADDB2417-D71F-1E4E-9BA5-D9ECE34ED5E3}" dt="2024-04-17T07:22:14.709" v="509"/>
          <ac:picMkLst>
            <pc:docMk/>
            <pc:sldMk cId="0" sldId="263"/>
            <ac:picMk id="8" creationId="{3AB2666C-61F7-C787-971A-385E8DB5F418}"/>
          </ac:picMkLst>
        </pc:picChg>
        <pc:picChg chg="add del mod">
          <ac:chgData name="#DAWN YAP SHI MIN#" userId="9c5052f8-29ac-472e-823c-108fa5b2c441" providerId="ADAL" clId="{ADDB2417-D71F-1E4E-9BA5-D9ECE34ED5E3}" dt="2024-04-17T07:24:49.646" v="526"/>
          <ac:picMkLst>
            <pc:docMk/>
            <pc:sldMk cId="0" sldId="263"/>
            <ac:picMk id="13" creationId="{072F55B3-C612-1999-3EC5-03F0163E645F}"/>
          </ac:picMkLst>
        </pc:picChg>
        <pc:picChg chg="add del mod">
          <ac:chgData name="#DAWN YAP SHI MIN#" userId="9c5052f8-29ac-472e-823c-108fa5b2c441" providerId="ADAL" clId="{ADDB2417-D71F-1E4E-9BA5-D9ECE34ED5E3}" dt="2024-04-17T07:24:58.831" v="528"/>
          <ac:picMkLst>
            <pc:docMk/>
            <pc:sldMk cId="0" sldId="263"/>
            <ac:picMk id="17" creationId="{0E91810F-A879-1877-3698-FE9421CF3313}"/>
          </ac:picMkLst>
        </pc:picChg>
        <pc:picChg chg="add del mod">
          <ac:chgData name="#DAWN YAP SHI MIN#" userId="9c5052f8-29ac-472e-823c-108fa5b2c441" providerId="ADAL" clId="{ADDB2417-D71F-1E4E-9BA5-D9ECE34ED5E3}" dt="2024-04-17T08:14:06.591" v="1214"/>
          <ac:picMkLst>
            <pc:docMk/>
            <pc:sldMk cId="0" sldId="263"/>
            <ac:picMk id="21" creationId="{B3ADD549-964C-3C2E-6335-A2B32059886F}"/>
          </ac:picMkLst>
        </pc:picChg>
        <pc:picChg chg="add mod">
          <ac:chgData name="#DAWN YAP SHI MIN#" userId="9c5052f8-29ac-472e-823c-108fa5b2c441" providerId="ADAL" clId="{ADDB2417-D71F-1E4E-9BA5-D9ECE34ED5E3}" dt="2024-04-17T08:14:19.992" v="1215"/>
          <ac:picMkLst>
            <pc:docMk/>
            <pc:sldMk cId="0" sldId="263"/>
            <ac:picMk id="28" creationId="{225A01A5-BD6C-895D-3FF0-4CA98D6F0201}"/>
          </ac:picMkLst>
        </pc:picChg>
      </pc:sldChg>
      <pc:sldChg chg="addSp delSp modSp modTransition modAnim modNotes">
        <pc:chgData name="#DAWN YAP SHI MIN#" userId="9c5052f8-29ac-472e-823c-108fa5b2c441" providerId="ADAL" clId="{ADDB2417-D71F-1E4E-9BA5-D9ECE34ED5E3}" dt="2024-04-17T07:25:26.964" v="529"/>
        <pc:sldMkLst>
          <pc:docMk/>
          <pc:sldMk cId="0" sldId="264"/>
        </pc:sldMkLst>
        <pc:picChg chg="add del mod">
          <ac:chgData name="#DAWN YAP SHI MIN#" userId="9c5052f8-29ac-472e-823c-108fa5b2c441" providerId="ADAL" clId="{ADDB2417-D71F-1E4E-9BA5-D9ECE34ED5E3}" dt="2024-04-17T07:22:16.558" v="510"/>
          <ac:picMkLst>
            <pc:docMk/>
            <pc:sldMk cId="0" sldId="264"/>
            <ac:picMk id="3" creationId="{8A123126-719D-B57E-75F8-C275B77A662E}"/>
          </ac:picMkLst>
        </pc:picChg>
        <pc:picChg chg="add del mod">
          <ac:chgData name="#DAWN YAP SHI MIN#" userId="9c5052f8-29ac-472e-823c-108fa5b2c441" providerId="ADAL" clId="{ADDB2417-D71F-1E4E-9BA5-D9ECE34ED5E3}" dt="2024-04-09T09:44:41.187" v="15"/>
          <ac:picMkLst>
            <pc:docMk/>
            <pc:sldMk cId="0" sldId="264"/>
            <ac:picMk id="4" creationId="{8385DA91-92F2-9DE2-872E-607C04BD1FAD}"/>
          </ac:picMkLst>
        </pc:picChg>
        <pc:picChg chg="add mod">
          <ac:chgData name="#DAWN YAP SHI MIN#" userId="9c5052f8-29ac-472e-823c-108fa5b2c441" providerId="ADAL" clId="{ADDB2417-D71F-1E4E-9BA5-D9ECE34ED5E3}" dt="2024-04-17T07:25:26.964" v="529"/>
          <ac:picMkLst>
            <pc:docMk/>
            <pc:sldMk cId="0" sldId="264"/>
            <ac:picMk id="8" creationId="{DE4E28E0-C112-B019-1871-1693A8EE226E}"/>
          </ac:picMkLst>
        </pc:picChg>
      </pc:sldChg>
      <pc:sldChg chg="addSp delSp modSp modTransition modAnim modNotes modNotesTx">
        <pc:chgData name="#DAWN YAP SHI MIN#" userId="9c5052f8-29ac-472e-823c-108fa5b2c441" providerId="ADAL" clId="{ADDB2417-D71F-1E4E-9BA5-D9ECE34ED5E3}" dt="2024-04-17T08:16:28.567" v="1334"/>
        <pc:sldMkLst>
          <pc:docMk/>
          <pc:sldMk cId="0" sldId="265"/>
        </pc:sldMkLst>
        <pc:picChg chg="add del mod">
          <ac:chgData name="#DAWN YAP SHI MIN#" userId="9c5052f8-29ac-472e-823c-108fa5b2c441" providerId="ADAL" clId="{ADDB2417-D71F-1E4E-9BA5-D9ECE34ED5E3}" dt="2024-04-17T06:57:44.628" v="314"/>
          <ac:picMkLst>
            <pc:docMk/>
            <pc:sldMk cId="0" sldId="265"/>
            <ac:picMk id="3" creationId="{CD7F2242-A60E-4D18-E7DA-20ED9AD3838C}"/>
          </ac:picMkLst>
        </pc:picChg>
        <pc:picChg chg="add del mod">
          <ac:chgData name="#DAWN YAP SHI MIN#" userId="9c5052f8-29ac-472e-823c-108fa5b2c441" providerId="ADAL" clId="{ADDB2417-D71F-1E4E-9BA5-D9ECE34ED5E3}" dt="2024-04-09T09:44:40.665" v="14"/>
          <ac:picMkLst>
            <pc:docMk/>
            <pc:sldMk cId="0" sldId="265"/>
            <ac:picMk id="4" creationId="{EB29F342-F067-2450-CB4F-C25FCCFCA626}"/>
          </ac:picMkLst>
        </pc:picChg>
        <pc:picChg chg="add del mod">
          <ac:chgData name="#DAWN YAP SHI MIN#" userId="9c5052f8-29ac-472e-823c-108fa5b2c441" providerId="ADAL" clId="{ADDB2417-D71F-1E4E-9BA5-D9ECE34ED5E3}" dt="2024-04-17T06:58:19.527" v="316"/>
          <ac:picMkLst>
            <pc:docMk/>
            <pc:sldMk cId="0" sldId="265"/>
            <ac:picMk id="7" creationId="{B9292A90-41B8-A202-F945-6A12A5425280}"/>
          </ac:picMkLst>
        </pc:picChg>
        <pc:picChg chg="add del mod">
          <ac:chgData name="#DAWN YAP SHI MIN#" userId="9c5052f8-29ac-472e-823c-108fa5b2c441" providerId="ADAL" clId="{ADDB2417-D71F-1E4E-9BA5-D9ECE34ED5E3}" dt="2024-04-17T07:22:20.052" v="511"/>
          <ac:picMkLst>
            <pc:docMk/>
            <pc:sldMk cId="0" sldId="265"/>
            <ac:picMk id="11" creationId="{95165B42-A721-0534-FF08-5F839B9B531A}"/>
          </ac:picMkLst>
        </pc:picChg>
        <pc:picChg chg="add del mod">
          <ac:chgData name="#DAWN YAP SHI MIN#" userId="9c5052f8-29ac-472e-823c-108fa5b2c441" providerId="ADAL" clId="{ADDB2417-D71F-1E4E-9BA5-D9ECE34ED5E3}" dt="2024-04-17T07:25:27.554" v="530"/>
          <ac:picMkLst>
            <pc:docMk/>
            <pc:sldMk cId="0" sldId="265"/>
            <ac:picMk id="16" creationId="{38B97A64-9619-C35A-A930-C9D52A85EF48}"/>
          </ac:picMkLst>
        </pc:picChg>
        <pc:picChg chg="add del mod">
          <ac:chgData name="#DAWN YAP SHI MIN#" userId="9c5052f8-29ac-472e-823c-108fa5b2c441" providerId="ADAL" clId="{ADDB2417-D71F-1E4E-9BA5-D9ECE34ED5E3}" dt="2024-04-17T07:25:46.587" v="532"/>
          <ac:picMkLst>
            <pc:docMk/>
            <pc:sldMk cId="0" sldId="265"/>
            <ac:picMk id="20" creationId="{A34842DD-6BA9-B98D-23A5-3FF93DA1983E}"/>
          </ac:picMkLst>
        </pc:picChg>
        <pc:picChg chg="add del mod">
          <ac:chgData name="#DAWN YAP SHI MIN#" userId="9c5052f8-29ac-472e-823c-108fa5b2c441" providerId="ADAL" clId="{ADDB2417-D71F-1E4E-9BA5-D9ECE34ED5E3}" dt="2024-04-17T07:25:54.557" v="534"/>
          <ac:picMkLst>
            <pc:docMk/>
            <pc:sldMk cId="0" sldId="265"/>
            <ac:picMk id="24" creationId="{7E92FDE5-7EC4-27E7-4B5A-45B138489523}"/>
          </ac:picMkLst>
        </pc:picChg>
        <pc:picChg chg="add del mod">
          <ac:chgData name="#DAWN YAP SHI MIN#" userId="9c5052f8-29ac-472e-823c-108fa5b2c441" providerId="ADAL" clId="{ADDB2417-D71F-1E4E-9BA5-D9ECE34ED5E3}" dt="2024-04-17T08:16:12.392" v="1333"/>
          <ac:picMkLst>
            <pc:docMk/>
            <pc:sldMk cId="0" sldId="265"/>
            <ac:picMk id="28" creationId="{A4177A6A-29CB-1635-DB48-A907323E0589}"/>
          </ac:picMkLst>
        </pc:picChg>
        <pc:picChg chg="add mod">
          <ac:chgData name="#DAWN YAP SHI MIN#" userId="9c5052f8-29ac-472e-823c-108fa5b2c441" providerId="ADAL" clId="{ADDB2417-D71F-1E4E-9BA5-D9ECE34ED5E3}" dt="2024-04-17T08:16:28.567" v="1334"/>
          <ac:picMkLst>
            <pc:docMk/>
            <pc:sldMk cId="0" sldId="265"/>
            <ac:picMk id="33" creationId="{3AAD5D1F-57C0-F498-EE27-F5B004989CEC}"/>
          </ac:picMkLst>
        </pc:picChg>
      </pc:sldChg>
      <pc:sldChg chg="addSp delSp modSp modTransition modAnim modNotes modNotesTx">
        <pc:chgData name="#DAWN YAP SHI MIN#" userId="9c5052f8-29ac-472e-823c-108fa5b2c441" providerId="ADAL" clId="{ADDB2417-D71F-1E4E-9BA5-D9ECE34ED5E3}" dt="2024-04-17T08:18:08.309" v="1346"/>
        <pc:sldMkLst>
          <pc:docMk/>
          <pc:sldMk cId="0" sldId="266"/>
        </pc:sldMkLst>
        <pc:picChg chg="add del mod">
          <ac:chgData name="#DAWN YAP SHI MIN#" userId="9c5052f8-29ac-472e-823c-108fa5b2c441" providerId="ADAL" clId="{ADDB2417-D71F-1E4E-9BA5-D9ECE34ED5E3}" dt="2024-04-17T06:59:11.617" v="318"/>
          <ac:picMkLst>
            <pc:docMk/>
            <pc:sldMk cId="0" sldId="266"/>
            <ac:picMk id="3" creationId="{E4AC25D4-95A9-4B95-3999-EEF91468C6BB}"/>
          </ac:picMkLst>
        </pc:picChg>
        <pc:picChg chg="add del mod">
          <ac:chgData name="#DAWN YAP SHI MIN#" userId="9c5052f8-29ac-472e-823c-108fa5b2c441" providerId="ADAL" clId="{ADDB2417-D71F-1E4E-9BA5-D9ECE34ED5E3}" dt="2024-04-09T09:44:40.200" v="13"/>
          <ac:picMkLst>
            <pc:docMk/>
            <pc:sldMk cId="0" sldId="266"/>
            <ac:picMk id="4" creationId="{EB132978-B9C6-BE66-62F8-030CEE65CC92}"/>
          </ac:picMkLst>
        </pc:picChg>
        <pc:picChg chg="add del mod">
          <ac:chgData name="#DAWN YAP SHI MIN#" userId="9c5052f8-29ac-472e-823c-108fa5b2c441" providerId="ADAL" clId="{ADDB2417-D71F-1E4E-9BA5-D9ECE34ED5E3}" dt="2024-04-17T07:22:22.143" v="512"/>
          <ac:picMkLst>
            <pc:docMk/>
            <pc:sldMk cId="0" sldId="266"/>
            <ac:picMk id="7" creationId="{2B4BE342-69CE-7E41-49E1-7FDB7A7D5F81}"/>
          </ac:picMkLst>
        </pc:picChg>
        <pc:picChg chg="add del mod">
          <ac:chgData name="#DAWN YAP SHI MIN#" userId="9c5052f8-29ac-472e-823c-108fa5b2c441" providerId="ADAL" clId="{ADDB2417-D71F-1E4E-9BA5-D9ECE34ED5E3}" dt="2024-04-17T08:17:43.473" v="1345"/>
          <ac:picMkLst>
            <pc:docMk/>
            <pc:sldMk cId="0" sldId="266"/>
            <ac:picMk id="12" creationId="{E7E63E77-0E6D-FDFD-5415-6DD4167D14BE}"/>
          </ac:picMkLst>
        </pc:picChg>
        <pc:picChg chg="add mod">
          <ac:chgData name="#DAWN YAP SHI MIN#" userId="9c5052f8-29ac-472e-823c-108fa5b2c441" providerId="ADAL" clId="{ADDB2417-D71F-1E4E-9BA5-D9ECE34ED5E3}" dt="2024-04-17T08:18:08.309" v="1346"/>
          <ac:picMkLst>
            <pc:docMk/>
            <pc:sldMk cId="0" sldId="266"/>
            <ac:picMk id="17" creationId="{52681027-F6E3-9C19-66AD-618209F00E9C}"/>
          </ac:picMkLst>
        </pc:picChg>
      </pc:sldChg>
      <pc:sldChg chg="addSp delSp modSp modTransition modAnim modNotes">
        <pc:chgData name="#DAWN YAP SHI MIN#" userId="9c5052f8-29ac-472e-823c-108fa5b2c441" providerId="ADAL" clId="{ADDB2417-D71F-1E4E-9BA5-D9ECE34ED5E3}" dt="2024-04-17T07:27:11.378" v="544"/>
        <pc:sldMkLst>
          <pc:docMk/>
          <pc:sldMk cId="0" sldId="267"/>
        </pc:sldMkLst>
        <pc:picChg chg="add del mod">
          <ac:chgData name="#DAWN YAP SHI MIN#" userId="9c5052f8-29ac-472e-823c-108fa5b2c441" providerId="ADAL" clId="{ADDB2417-D71F-1E4E-9BA5-D9ECE34ED5E3}" dt="2024-04-17T07:22:24.303" v="513"/>
          <ac:picMkLst>
            <pc:docMk/>
            <pc:sldMk cId="0" sldId="267"/>
            <ac:picMk id="3" creationId="{50F488BE-BDDD-6FC1-FB8F-31E811E7F22C}"/>
          </ac:picMkLst>
        </pc:picChg>
        <pc:picChg chg="add del mod">
          <ac:chgData name="#DAWN YAP SHI MIN#" userId="9c5052f8-29ac-472e-823c-108fa5b2c441" providerId="ADAL" clId="{ADDB2417-D71F-1E4E-9BA5-D9ECE34ED5E3}" dt="2024-04-09T09:44:39.688" v="12"/>
          <ac:picMkLst>
            <pc:docMk/>
            <pc:sldMk cId="0" sldId="267"/>
            <ac:picMk id="4" creationId="{710190C3-29A6-90EA-104C-42AAE157AA04}"/>
          </ac:picMkLst>
        </pc:picChg>
        <pc:picChg chg="add mod">
          <ac:chgData name="#DAWN YAP SHI MIN#" userId="9c5052f8-29ac-472e-823c-108fa5b2c441" providerId="ADAL" clId="{ADDB2417-D71F-1E4E-9BA5-D9ECE34ED5E3}" dt="2024-04-17T07:27:11.378" v="544"/>
          <ac:picMkLst>
            <pc:docMk/>
            <pc:sldMk cId="0" sldId="267"/>
            <ac:picMk id="8" creationId="{2B67834C-2565-4C83-77E1-A282AE02F2E3}"/>
          </ac:picMkLst>
        </pc:picChg>
      </pc:sldChg>
      <pc:sldChg chg="addSp delSp modSp modTransition modAnim modNotes">
        <pc:chgData name="#DAWN YAP SHI MIN#" userId="9c5052f8-29ac-472e-823c-108fa5b2c441" providerId="ADAL" clId="{ADDB2417-D71F-1E4E-9BA5-D9ECE34ED5E3}" dt="2024-04-17T07:27:11.378" v="544"/>
        <pc:sldMkLst>
          <pc:docMk/>
          <pc:sldMk cId="0" sldId="268"/>
        </pc:sldMkLst>
        <pc:picChg chg="add del mod">
          <ac:chgData name="#DAWN YAP SHI MIN#" userId="9c5052f8-29ac-472e-823c-108fa5b2c441" providerId="ADAL" clId="{ADDB2417-D71F-1E4E-9BA5-D9ECE34ED5E3}" dt="2024-04-17T07:22:27.328" v="514"/>
          <ac:picMkLst>
            <pc:docMk/>
            <pc:sldMk cId="0" sldId="268"/>
            <ac:picMk id="3" creationId="{4690305B-98B6-A7E9-63F5-F040BBBE8304}"/>
          </ac:picMkLst>
        </pc:picChg>
        <pc:picChg chg="add del mod">
          <ac:chgData name="#DAWN YAP SHI MIN#" userId="9c5052f8-29ac-472e-823c-108fa5b2c441" providerId="ADAL" clId="{ADDB2417-D71F-1E4E-9BA5-D9ECE34ED5E3}" dt="2024-04-09T09:44:39.132" v="11"/>
          <ac:picMkLst>
            <pc:docMk/>
            <pc:sldMk cId="0" sldId="268"/>
            <ac:picMk id="4" creationId="{B47E9FEE-6323-B8C5-0073-46688293F1D5}"/>
          </ac:picMkLst>
        </pc:picChg>
        <pc:picChg chg="add mod">
          <ac:chgData name="#DAWN YAP SHI MIN#" userId="9c5052f8-29ac-472e-823c-108fa5b2c441" providerId="ADAL" clId="{ADDB2417-D71F-1E4E-9BA5-D9ECE34ED5E3}" dt="2024-04-17T07:27:11.378" v="544"/>
          <ac:picMkLst>
            <pc:docMk/>
            <pc:sldMk cId="0" sldId="268"/>
            <ac:picMk id="8" creationId="{254C51F9-6D1A-8B20-EC6C-F071AE3EC124}"/>
          </ac:picMkLst>
        </pc:picChg>
      </pc:sldChg>
      <pc:sldChg chg="addSp delSp modSp modTransition modAnim modNotes">
        <pc:chgData name="#DAWN YAP SHI MIN#" userId="9c5052f8-29ac-472e-823c-108fa5b2c441" providerId="ADAL" clId="{ADDB2417-D71F-1E4E-9BA5-D9ECE34ED5E3}" dt="2024-04-17T07:27:11.378" v="544"/>
        <pc:sldMkLst>
          <pc:docMk/>
          <pc:sldMk cId="0" sldId="269"/>
        </pc:sldMkLst>
        <pc:picChg chg="add del mod">
          <ac:chgData name="#DAWN YAP SHI MIN#" userId="9c5052f8-29ac-472e-823c-108fa5b2c441" providerId="ADAL" clId="{ADDB2417-D71F-1E4E-9BA5-D9ECE34ED5E3}" dt="2024-04-17T07:22:29.582" v="515"/>
          <ac:picMkLst>
            <pc:docMk/>
            <pc:sldMk cId="0" sldId="269"/>
            <ac:picMk id="3" creationId="{DBB65553-5E6B-C8D1-5CA3-BB91EBB52AE9}"/>
          </ac:picMkLst>
        </pc:picChg>
        <pc:picChg chg="add del mod">
          <ac:chgData name="#DAWN YAP SHI MIN#" userId="9c5052f8-29ac-472e-823c-108fa5b2c441" providerId="ADAL" clId="{ADDB2417-D71F-1E4E-9BA5-D9ECE34ED5E3}" dt="2024-04-09T09:44:38.448" v="10"/>
          <ac:picMkLst>
            <pc:docMk/>
            <pc:sldMk cId="0" sldId="269"/>
            <ac:picMk id="4" creationId="{7A22722E-D1BC-AED3-DF09-EC111E7B918E}"/>
          </ac:picMkLst>
        </pc:picChg>
        <pc:picChg chg="add mod">
          <ac:chgData name="#DAWN YAP SHI MIN#" userId="9c5052f8-29ac-472e-823c-108fa5b2c441" providerId="ADAL" clId="{ADDB2417-D71F-1E4E-9BA5-D9ECE34ED5E3}" dt="2024-04-17T07:27:11.378" v="544"/>
          <ac:picMkLst>
            <pc:docMk/>
            <pc:sldMk cId="0" sldId="269"/>
            <ac:picMk id="8" creationId="{2DCB45B7-B58C-467D-76B5-7851C8B6C95B}"/>
          </ac:picMkLst>
        </pc:picChg>
      </pc:sldChg>
      <pc:sldChg chg="addSp delSp modSp modTransition modAnim modNotes">
        <pc:chgData name="#DAWN YAP SHI MIN#" userId="9c5052f8-29ac-472e-823c-108fa5b2c441" providerId="ADAL" clId="{ADDB2417-D71F-1E4E-9BA5-D9ECE34ED5E3}" dt="2024-04-17T07:27:11.378" v="544"/>
        <pc:sldMkLst>
          <pc:docMk/>
          <pc:sldMk cId="0" sldId="270"/>
        </pc:sldMkLst>
        <pc:picChg chg="add del mod">
          <ac:chgData name="#DAWN YAP SHI MIN#" userId="9c5052f8-29ac-472e-823c-108fa5b2c441" providerId="ADAL" clId="{ADDB2417-D71F-1E4E-9BA5-D9ECE34ED5E3}" dt="2024-04-17T07:22:31.591" v="516"/>
          <ac:picMkLst>
            <pc:docMk/>
            <pc:sldMk cId="0" sldId="270"/>
            <ac:picMk id="3" creationId="{B8224DF6-DE7A-4003-A90C-7A3732604AC7}"/>
          </ac:picMkLst>
        </pc:picChg>
        <pc:picChg chg="add del mod">
          <ac:chgData name="#DAWN YAP SHI MIN#" userId="9c5052f8-29ac-472e-823c-108fa5b2c441" providerId="ADAL" clId="{ADDB2417-D71F-1E4E-9BA5-D9ECE34ED5E3}" dt="2024-04-09T09:43:16.207" v="5"/>
          <ac:picMkLst>
            <pc:docMk/>
            <pc:sldMk cId="0" sldId="270"/>
            <ac:picMk id="6" creationId="{2823A76F-43D1-4261-9FF7-197F74683842}"/>
          </ac:picMkLst>
        </pc:picChg>
        <pc:picChg chg="add mod">
          <ac:chgData name="#DAWN YAP SHI MIN#" userId="9c5052f8-29ac-472e-823c-108fa5b2c441" providerId="ADAL" clId="{ADDB2417-D71F-1E4E-9BA5-D9ECE34ED5E3}" dt="2024-04-17T07:27:11.378" v="544"/>
          <ac:picMkLst>
            <pc:docMk/>
            <pc:sldMk cId="0" sldId="270"/>
            <ac:picMk id="8" creationId="{91E6E8EF-F350-5AD7-5822-AC79A1F98635}"/>
          </ac:picMkLst>
        </pc:picChg>
      </pc:sldChg>
      <pc:sldChg chg="addSp delSp modSp modTransition modAnim modNotes">
        <pc:chgData name="#DAWN YAP SHI MIN#" userId="9c5052f8-29ac-472e-823c-108fa5b2c441" providerId="ADAL" clId="{ADDB2417-D71F-1E4E-9BA5-D9ECE34ED5E3}" dt="2024-04-17T07:27:11.378" v="544"/>
        <pc:sldMkLst>
          <pc:docMk/>
          <pc:sldMk cId="0" sldId="271"/>
        </pc:sldMkLst>
        <pc:picChg chg="add del mod">
          <ac:chgData name="#DAWN YAP SHI MIN#" userId="9c5052f8-29ac-472e-823c-108fa5b2c441" providerId="ADAL" clId="{ADDB2417-D71F-1E4E-9BA5-D9ECE34ED5E3}" dt="2024-04-17T07:00:32.235" v="321"/>
          <ac:picMkLst>
            <pc:docMk/>
            <pc:sldMk cId="0" sldId="271"/>
            <ac:picMk id="3" creationId="{D012A006-6447-B71E-8610-A05839880C88}"/>
          </ac:picMkLst>
        </pc:picChg>
        <pc:picChg chg="add del mod">
          <ac:chgData name="#DAWN YAP SHI MIN#" userId="9c5052f8-29ac-472e-823c-108fa5b2c441" providerId="ADAL" clId="{ADDB2417-D71F-1E4E-9BA5-D9ECE34ED5E3}" dt="2024-04-17T07:22:33.580" v="517"/>
          <ac:picMkLst>
            <pc:docMk/>
            <pc:sldMk cId="0" sldId="271"/>
            <ac:picMk id="7" creationId="{06B19E80-1952-1643-AAC5-51B5661BDC01}"/>
          </ac:picMkLst>
        </pc:picChg>
        <pc:picChg chg="add del mod">
          <ac:chgData name="#DAWN YAP SHI MIN#" userId="9c5052f8-29ac-472e-823c-108fa5b2c441" providerId="ADAL" clId="{ADDB2417-D71F-1E4E-9BA5-D9ECE34ED5E3}" dt="2024-04-09T09:44:37.354" v="9"/>
          <ac:picMkLst>
            <pc:docMk/>
            <pc:sldMk cId="0" sldId="271"/>
            <ac:picMk id="9" creationId="{F0069860-2572-F981-6525-C0CD71B16542}"/>
          </ac:picMkLst>
        </pc:picChg>
        <pc:picChg chg="add mod">
          <ac:chgData name="#DAWN YAP SHI MIN#" userId="9c5052f8-29ac-472e-823c-108fa5b2c441" providerId="ADAL" clId="{ADDB2417-D71F-1E4E-9BA5-D9ECE34ED5E3}" dt="2024-04-17T07:27:11.378" v="544"/>
          <ac:picMkLst>
            <pc:docMk/>
            <pc:sldMk cId="0" sldId="271"/>
            <ac:picMk id="12" creationId="{02067575-E3E5-4E7E-0332-0713DBB782CD}"/>
          </ac:picMkLst>
        </pc:picChg>
      </pc:sldChg>
      <pc:sldChg chg="addSp delSp modSp modTransition modAnim modNotes">
        <pc:chgData name="#DAWN YAP SHI MIN#" userId="9c5052f8-29ac-472e-823c-108fa5b2c441" providerId="ADAL" clId="{ADDB2417-D71F-1E4E-9BA5-D9ECE34ED5E3}" dt="2024-04-17T07:27:11.378" v="544"/>
        <pc:sldMkLst>
          <pc:docMk/>
          <pc:sldMk cId="0" sldId="272"/>
        </pc:sldMkLst>
        <pc:picChg chg="add del mod">
          <ac:chgData name="#DAWN YAP SHI MIN#" userId="9c5052f8-29ac-472e-823c-108fa5b2c441" providerId="ADAL" clId="{ADDB2417-D71F-1E4E-9BA5-D9ECE34ED5E3}" dt="2024-04-17T07:00:29.804" v="320"/>
          <ac:picMkLst>
            <pc:docMk/>
            <pc:sldMk cId="0" sldId="272"/>
            <ac:picMk id="3" creationId="{08859BD3-281C-45E9-41A9-BA99C4BA32C2}"/>
          </ac:picMkLst>
        </pc:picChg>
        <pc:picChg chg="add del mod">
          <ac:chgData name="#DAWN YAP SHI MIN#" userId="9c5052f8-29ac-472e-823c-108fa5b2c441" providerId="ADAL" clId="{ADDB2417-D71F-1E4E-9BA5-D9ECE34ED5E3}" dt="2024-04-09T09:44:29.816" v="7"/>
          <ac:picMkLst>
            <pc:docMk/>
            <pc:sldMk cId="0" sldId="272"/>
            <ac:picMk id="6" creationId="{12F21D93-C301-B597-E02F-19EB5B6AD875}"/>
          </ac:picMkLst>
        </pc:picChg>
        <pc:picChg chg="add del mod">
          <ac:chgData name="#DAWN YAP SHI MIN#" userId="9c5052f8-29ac-472e-823c-108fa5b2c441" providerId="ADAL" clId="{ADDB2417-D71F-1E4E-9BA5-D9ECE34ED5E3}" dt="2024-04-17T07:22:35.709" v="518"/>
          <ac:picMkLst>
            <pc:docMk/>
            <pc:sldMk cId="0" sldId="272"/>
            <ac:picMk id="7" creationId="{AD9070F5-0214-27CB-ABD1-BA89607DED81}"/>
          </ac:picMkLst>
        </pc:picChg>
        <pc:picChg chg="add mod">
          <ac:chgData name="#DAWN YAP SHI MIN#" userId="9c5052f8-29ac-472e-823c-108fa5b2c441" providerId="ADAL" clId="{ADDB2417-D71F-1E4E-9BA5-D9ECE34ED5E3}" dt="2024-04-17T07:27:11.378" v="544"/>
          <ac:picMkLst>
            <pc:docMk/>
            <pc:sldMk cId="0" sldId="272"/>
            <ac:picMk id="12" creationId="{F27A2EDC-EF8C-75F1-A2CD-48A23E0105CF}"/>
          </ac:picMkLst>
        </pc:picChg>
      </pc:sldChg>
      <pc:sldChg chg="addSp delSp modSp modTransition modAnim modNotes modNotesTx">
        <pc:chgData name="#DAWN YAP SHI MIN#" userId="9c5052f8-29ac-472e-823c-108fa5b2c441" providerId="ADAL" clId="{ADDB2417-D71F-1E4E-9BA5-D9ECE34ED5E3}" dt="2024-04-17T08:19:45.591" v="1393"/>
        <pc:sldMkLst>
          <pc:docMk/>
          <pc:sldMk cId="0" sldId="273"/>
        </pc:sldMkLst>
        <pc:picChg chg="add del mod">
          <ac:chgData name="#DAWN YAP SHI MIN#" userId="9c5052f8-29ac-472e-823c-108fa5b2c441" providerId="ADAL" clId="{ADDB2417-D71F-1E4E-9BA5-D9ECE34ED5E3}" dt="2024-04-17T07:22:38.131" v="519"/>
          <ac:picMkLst>
            <pc:docMk/>
            <pc:sldMk cId="0" sldId="273"/>
            <ac:picMk id="3" creationId="{C915B687-805D-D469-F967-5892A43114B7}"/>
          </ac:picMkLst>
        </pc:picChg>
        <pc:picChg chg="add del mod">
          <ac:chgData name="#DAWN YAP SHI MIN#" userId="9c5052f8-29ac-472e-823c-108fa5b2c441" providerId="ADAL" clId="{ADDB2417-D71F-1E4E-9BA5-D9ECE34ED5E3}" dt="2024-04-09T09:44:34.122" v="8"/>
          <ac:picMkLst>
            <pc:docMk/>
            <pc:sldMk cId="0" sldId="273"/>
            <ac:picMk id="6" creationId="{663E4D3A-EB59-6F59-6278-4530F2AE2836}"/>
          </ac:picMkLst>
        </pc:picChg>
        <pc:picChg chg="add del mod">
          <ac:chgData name="#DAWN YAP SHI MIN#" userId="9c5052f8-29ac-472e-823c-108fa5b2c441" providerId="ADAL" clId="{ADDB2417-D71F-1E4E-9BA5-D9ECE34ED5E3}" dt="2024-04-17T07:27:12.247" v="545"/>
          <ac:picMkLst>
            <pc:docMk/>
            <pc:sldMk cId="0" sldId="273"/>
            <ac:picMk id="8" creationId="{CD3AED34-172C-DD9A-83D4-BADB4C191510}"/>
          </ac:picMkLst>
        </pc:picChg>
        <pc:picChg chg="add del mod">
          <ac:chgData name="#DAWN YAP SHI MIN#" userId="9c5052f8-29ac-472e-823c-108fa5b2c441" providerId="ADAL" clId="{ADDB2417-D71F-1E4E-9BA5-D9ECE34ED5E3}" dt="2024-04-17T07:27:29.357" v="547"/>
          <ac:picMkLst>
            <pc:docMk/>
            <pc:sldMk cId="0" sldId="273"/>
            <ac:picMk id="12" creationId="{462F6FC0-EC37-7C67-DFD7-43198DEB8587}"/>
          </ac:picMkLst>
        </pc:picChg>
        <pc:picChg chg="add del mod">
          <ac:chgData name="#DAWN YAP SHI MIN#" userId="9c5052f8-29ac-472e-823c-108fa5b2c441" providerId="ADAL" clId="{ADDB2417-D71F-1E4E-9BA5-D9ECE34ED5E3}" dt="2024-04-17T07:27:49.388" v="549"/>
          <ac:picMkLst>
            <pc:docMk/>
            <pc:sldMk cId="0" sldId="273"/>
            <ac:picMk id="16" creationId="{7E5C4EB5-C80C-0D07-199B-6629EEAC4A46}"/>
          </ac:picMkLst>
        </pc:picChg>
        <pc:picChg chg="add del mod">
          <ac:chgData name="#DAWN YAP SHI MIN#" userId="9c5052f8-29ac-472e-823c-108fa5b2c441" providerId="ADAL" clId="{ADDB2417-D71F-1E4E-9BA5-D9ECE34ED5E3}" dt="2024-04-17T08:19:31.899" v="1392"/>
          <ac:picMkLst>
            <pc:docMk/>
            <pc:sldMk cId="0" sldId="273"/>
            <ac:picMk id="20" creationId="{4F474E65-63A1-2211-8DF3-45777DC461B6}"/>
          </ac:picMkLst>
        </pc:picChg>
        <pc:picChg chg="add mod">
          <ac:chgData name="#DAWN YAP SHI MIN#" userId="9c5052f8-29ac-472e-823c-108fa5b2c441" providerId="ADAL" clId="{ADDB2417-D71F-1E4E-9BA5-D9ECE34ED5E3}" dt="2024-04-17T08:19:45.591" v="1393"/>
          <ac:picMkLst>
            <pc:docMk/>
            <pc:sldMk cId="0" sldId="273"/>
            <ac:picMk id="25" creationId="{E8F37719-16D2-2071-4D1D-D966E543FACD}"/>
          </ac:picMkLst>
        </pc:picChg>
      </pc:sldChg>
      <pc:sldChg chg="addSp delSp modSp modTransition modAnim modNotesTx">
        <pc:chgData name="#DAWN YAP SHI MIN#" userId="9c5052f8-29ac-472e-823c-108fa5b2c441" providerId="ADAL" clId="{ADDB2417-D71F-1E4E-9BA5-D9ECE34ED5E3}" dt="2024-04-17T08:20:46.657" v="1427"/>
        <pc:sldMkLst>
          <pc:docMk/>
          <pc:sldMk cId="0" sldId="274"/>
        </pc:sldMkLst>
        <pc:picChg chg="add del mod">
          <ac:chgData name="#DAWN YAP SHI MIN#" userId="9c5052f8-29ac-472e-823c-108fa5b2c441" providerId="ADAL" clId="{ADDB2417-D71F-1E4E-9BA5-D9ECE34ED5E3}" dt="2024-04-17T07:22:39.992" v="520"/>
          <ac:picMkLst>
            <pc:docMk/>
            <pc:sldMk cId="0" sldId="274"/>
            <ac:picMk id="3" creationId="{23FE1169-7074-A06B-2DBA-8406298F4D9C}"/>
          </ac:picMkLst>
        </pc:picChg>
        <pc:picChg chg="add del mod">
          <ac:chgData name="#DAWN YAP SHI MIN#" userId="9c5052f8-29ac-472e-823c-108fa5b2c441" providerId="ADAL" clId="{ADDB2417-D71F-1E4E-9BA5-D9ECE34ED5E3}" dt="2024-04-17T08:20:31.724" v="1426"/>
          <ac:picMkLst>
            <pc:docMk/>
            <pc:sldMk cId="0" sldId="274"/>
            <ac:picMk id="9" creationId="{5E1ED329-931E-60BC-B1A0-8F77352CDD2C}"/>
          </ac:picMkLst>
        </pc:picChg>
        <pc:picChg chg="add mod">
          <ac:chgData name="#DAWN YAP SHI MIN#" userId="9c5052f8-29ac-472e-823c-108fa5b2c441" providerId="ADAL" clId="{ADDB2417-D71F-1E4E-9BA5-D9ECE34ED5E3}" dt="2024-04-17T08:20:46.657" v="1427"/>
          <ac:picMkLst>
            <pc:docMk/>
            <pc:sldMk cId="0" sldId="274"/>
            <ac:picMk id="13" creationId="{1664B6B3-26A7-FB2E-F155-F1325FFE64FD}"/>
          </ac:picMkLst>
        </pc:picChg>
      </pc:sldChg>
      <pc:sldChg chg="addSp delSp modSp modTransition modAnim">
        <pc:chgData name="#DAWN YAP SHI MIN#" userId="9c5052f8-29ac-472e-823c-108fa5b2c441" providerId="ADAL" clId="{ADDB2417-D71F-1E4E-9BA5-D9ECE34ED5E3}" dt="2024-04-17T07:29:07.415" v="552"/>
        <pc:sldMkLst>
          <pc:docMk/>
          <pc:sldMk cId="0" sldId="275"/>
        </pc:sldMkLst>
        <pc:picChg chg="add del mod">
          <ac:chgData name="#DAWN YAP SHI MIN#" userId="9c5052f8-29ac-472e-823c-108fa5b2c441" providerId="ADAL" clId="{ADDB2417-D71F-1E4E-9BA5-D9ECE34ED5E3}" dt="2024-04-17T07:01:30.614" v="323"/>
          <ac:picMkLst>
            <pc:docMk/>
            <pc:sldMk cId="0" sldId="275"/>
            <ac:picMk id="3" creationId="{C02C6D36-CC85-1B11-B530-136E75242510}"/>
          </ac:picMkLst>
        </pc:picChg>
        <pc:picChg chg="add del mod">
          <ac:chgData name="#DAWN YAP SHI MIN#" userId="9c5052f8-29ac-472e-823c-108fa5b2c441" providerId="ADAL" clId="{ADDB2417-D71F-1E4E-9BA5-D9ECE34ED5E3}" dt="2024-04-17T07:28:27.522" v="551"/>
          <ac:picMkLst>
            <pc:docMk/>
            <pc:sldMk cId="0" sldId="275"/>
            <ac:picMk id="10" creationId="{5ED6B998-8FAD-CE24-4C29-52BF69E19AEB}"/>
          </ac:picMkLst>
        </pc:picChg>
        <pc:picChg chg="add mod">
          <ac:chgData name="#DAWN YAP SHI MIN#" userId="9c5052f8-29ac-472e-823c-108fa5b2c441" providerId="ADAL" clId="{ADDB2417-D71F-1E4E-9BA5-D9ECE34ED5E3}" dt="2024-04-17T07:29:07.415" v="552"/>
          <ac:picMkLst>
            <pc:docMk/>
            <pc:sldMk cId="0" sldId="275"/>
            <ac:picMk id="17" creationId="{B945A775-CEFB-F126-501A-0AEC46DC6BD5}"/>
          </ac:picMkLst>
        </pc:picChg>
      </pc:sldChg>
      <pc:sldChg chg="addSp delSp modSp mod modTransition modAnim modNotesTx">
        <pc:chgData name="#DAWN YAP SHI MIN#" userId="9c5052f8-29ac-472e-823c-108fa5b2c441" providerId="ADAL" clId="{ADDB2417-D71F-1E4E-9BA5-D9ECE34ED5E3}" dt="2024-04-17T08:22:33.472" v="1431"/>
        <pc:sldMkLst>
          <pc:docMk/>
          <pc:sldMk cId="0" sldId="276"/>
        </pc:sldMkLst>
        <pc:spChg chg="mod">
          <ac:chgData name="#DAWN YAP SHI MIN#" userId="9c5052f8-29ac-472e-823c-108fa5b2c441" providerId="ADAL" clId="{ADDB2417-D71F-1E4E-9BA5-D9ECE34ED5E3}" dt="2024-04-17T07:30:55.060" v="596" actId="20577"/>
          <ac:spMkLst>
            <pc:docMk/>
            <pc:sldMk cId="0" sldId="276"/>
            <ac:spMk id="693" creationId="{00000000-0000-0000-0000-000000000000}"/>
          </ac:spMkLst>
        </pc:spChg>
        <pc:picChg chg="add del mod">
          <ac:chgData name="#DAWN YAP SHI MIN#" userId="9c5052f8-29ac-472e-823c-108fa5b2c441" providerId="ADAL" clId="{ADDB2417-D71F-1E4E-9BA5-D9ECE34ED5E3}" dt="2024-04-17T07:29:45.520" v="594"/>
          <ac:picMkLst>
            <pc:docMk/>
            <pc:sldMk cId="0" sldId="276"/>
            <ac:picMk id="4" creationId="{A2546C35-CBC5-D0D3-2AD5-6C99E57988DF}"/>
          </ac:picMkLst>
        </pc:picChg>
        <pc:picChg chg="add del mod">
          <ac:chgData name="#DAWN YAP SHI MIN#" userId="9c5052f8-29ac-472e-823c-108fa5b2c441" providerId="ADAL" clId="{ADDB2417-D71F-1E4E-9BA5-D9ECE34ED5E3}" dt="2024-04-17T07:31:03.985" v="598"/>
          <ac:picMkLst>
            <pc:docMk/>
            <pc:sldMk cId="0" sldId="276"/>
            <ac:picMk id="9" creationId="{158DDD2B-2A73-4697-E61E-369C9F5AD2C2}"/>
          </ac:picMkLst>
        </pc:picChg>
        <pc:picChg chg="add del mod">
          <ac:chgData name="#DAWN YAP SHI MIN#" userId="9c5052f8-29ac-472e-823c-108fa5b2c441" providerId="ADAL" clId="{ADDB2417-D71F-1E4E-9BA5-D9ECE34ED5E3}" dt="2024-04-17T08:21:23.678" v="1428"/>
          <ac:picMkLst>
            <pc:docMk/>
            <pc:sldMk cId="0" sldId="276"/>
            <ac:picMk id="14" creationId="{CA103901-A1C9-F6B2-B809-AEF89606D26F}"/>
          </ac:picMkLst>
        </pc:picChg>
        <pc:picChg chg="add del mod">
          <ac:chgData name="#DAWN YAP SHI MIN#" userId="9c5052f8-29ac-472e-823c-108fa5b2c441" providerId="ADAL" clId="{ADDB2417-D71F-1E4E-9BA5-D9ECE34ED5E3}" dt="2024-04-17T08:22:08.829" v="1430"/>
          <ac:picMkLst>
            <pc:docMk/>
            <pc:sldMk cId="0" sldId="276"/>
            <ac:picMk id="20" creationId="{A7D7BBD6-6F71-79CA-D80C-E63D6C764076}"/>
          </ac:picMkLst>
        </pc:picChg>
        <pc:picChg chg="add mod">
          <ac:chgData name="#DAWN YAP SHI MIN#" userId="9c5052f8-29ac-472e-823c-108fa5b2c441" providerId="ADAL" clId="{ADDB2417-D71F-1E4E-9BA5-D9ECE34ED5E3}" dt="2024-04-17T08:22:33.472" v="1431"/>
          <ac:picMkLst>
            <pc:docMk/>
            <pc:sldMk cId="0" sldId="276"/>
            <ac:picMk id="24" creationId="{620DA046-250D-5919-D22E-5AFC355AF181}"/>
          </ac:picMkLst>
        </pc:picChg>
      </pc:sldChg>
      <pc:sldChg chg="addSp delSp modSp modTransition modAnim">
        <pc:chgData name="#DAWN YAP SHI MIN#" userId="9c5052f8-29ac-472e-823c-108fa5b2c441" providerId="ADAL" clId="{ADDB2417-D71F-1E4E-9BA5-D9ECE34ED5E3}" dt="2024-04-17T08:23:47.650" v="1435"/>
        <pc:sldMkLst>
          <pc:docMk/>
          <pc:sldMk cId="0" sldId="277"/>
        </pc:sldMkLst>
        <pc:picChg chg="add del mod">
          <ac:chgData name="#DAWN YAP SHI MIN#" userId="9c5052f8-29ac-472e-823c-108fa5b2c441" providerId="ADAL" clId="{ADDB2417-D71F-1E4E-9BA5-D9ECE34ED5E3}" dt="2024-04-17T07:07:34.679" v="325"/>
          <ac:picMkLst>
            <pc:docMk/>
            <pc:sldMk cId="0" sldId="277"/>
            <ac:picMk id="3" creationId="{C4DE4CDB-8A64-3D5D-F602-F44632DC4E83}"/>
          </ac:picMkLst>
        </pc:picChg>
        <pc:picChg chg="add del mod">
          <ac:chgData name="#DAWN YAP SHI MIN#" userId="9c5052f8-29ac-472e-823c-108fa5b2c441" providerId="ADAL" clId="{ADDB2417-D71F-1E4E-9BA5-D9ECE34ED5E3}" dt="2024-04-17T08:22:51.171" v="1432"/>
          <ac:picMkLst>
            <pc:docMk/>
            <pc:sldMk cId="0" sldId="277"/>
            <ac:picMk id="7" creationId="{2E6CC7F4-82AE-E5BE-B938-39D85B54D18B}"/>
          </ac:picMkLst>
        </pc:picChg>
        <pc:picChg chg="add del mod">
          <ac:chgData name="#DAWN YAP SHI MIN#" userId="9c5052f8-29ac-472e-823c-108fa5b2c441" providerId="ADAL" clId="{ADDB2417-D71F-1E4E-9BA5-D9ECE34ED5E3}" dt="2024-04-17T08:23:22.667" v="1434"/>
          <ac:picMkLst>
            <pc:docMk/>
            <pc:sldMk cId="0" sldId="277"/>
            <ac:picMk id="15" creationId="{A4FA8DCE-3B63-8020-82D8-356490868E49}"/>
          </ac:picMkLst>
        </pc:picChg>
        <pc:picChg chg="add mod">
          <ac:chgData name="#DAWN YAP SHI MIN#" userId="9c5052f8-29ac-472e-823c-108fa5b2c441" providerId="ADAL" clId="{ADDB2417-D71F-1E4E-9BA5-D9ECE34ED5E3}" dt="2024-04-17T08:23:47.650" v="1435"/>
          <ac:picMkLst>
            <pc:docMk/>
            <pc:sldMk cId="0" sldId="277"/>
            <ac:picMk id="19" creationId="{9B353023-93B7-1DD3-CE63-F851475F5DB6}"/>
          </ac:picMkLst>
        </pc:picChg>
      </pc:sldChg>
      <pc:sldChg chg="addSp delSp modSp modTransition modAnim">
        <pc:chgData name="#DAWN YAP SHI MIN#" userId="9c5052f8-29ac-472e-823c-108fa5b2c441" providerId="ADAL" clId="{ADDB2417-D71F-1E4E-9BA5-D9ECE34ED5E3}" dt="2024-04-17T08:24:50.923" v="1439"/>
        <pc:sldMkLst>
          <pc:docMk/>
          <pc:sldMk cId="0" sldId="278"/>
        </pc:sldMkLst>
        <pc:picChg chg="add del mod">
          <ac:chgData name="#DAWN YAP SHI MIN#" userId="9c5052f8-29ac-472e-823c-108fa5b2c441" providerId="ADAL" clId="{ADDB2417-D71F-1E4E-9BA5-D9ECE34ED5E3}" dt="2024-04-17T07:08:46.169" v="327"/>
          <ac:picMkLst>
            <pc:docMk/>
            <pc:sldMk cId="0" sldId="278"/>
            <ac:picMk id="4" creationId="{BED9445C-ACD7-B868-4676-AFFCDC7DB42C}"/>
          </ac:picMkLst>
        </pc:picChg>
        <pc:picChg chg="add del mod">
          <ac:chgData name="#DAWN YAP SHI MIN#" userId="9c5052f8-29ac-472e-823c-108fa5b2c441" providerId="ADAL" clId="{ADDB2417-D71F-1E4E-9BA5-D9ECE34ED5E3}" dt="2024-04-17T07:09:31.518" v="329"/>
          <ac:picMkLst>
            <pc:docMk/>
            <pc:sldMk cId="0" sldId="278"/>
            <ac:picMk id="8" creationId="{A025356B-8EF6-919A-BDE8-AF8C52E63BA7}"/>
          </ac:picMkLst>
        </pc:picChg>
        <pc:picChg chg="add del mod">
          <ac:chgData name="#DAWN YAP SHI MIN#" userId="9c5052f8-29ac-472e-823c-108fa5b2c441" providerId="ADAL" clId="{ADDB2417-D71F-1E4E-9BA5-D9ECE34ED5E3}" dt="2024-04-17T08:23:58.119" v="1436"/>
          <ac:picMkLst>
            <pc:docMk/>
            <pc:sldMk cId="0" sldId="278"/>
            <ac:picMk id="12" creationId="{F15B48A3-D6EC-F604-B8E6-3A3E0E3BFB5A}"/>
          </ac:picMkLst>
        </pc:picChg>
        <pc:picChg chg="add del mod">
          <ac:chgData name="#DAWN YAP SHI MIN#" userId="9c5052f8-29ac-472e-823c-108fa5b2c441" providerId="ADAL" clId="{ADDB2417-D71F-1E4E-9BA5-D9ECE34ED5E3}" dt="2024-04-17T08:24:23.397" v="1438"/>
          <ac:picMkLst>
            <pc:docMk/>
            <pc:sldMk cId="0" sldId="278"/>
            <ac:picMk id="18" creationId="{E8B04716-CE9E-E0D9-A8C8-8865DD165DCC}"/>
          </ac:picMkLst>
        </pc:picChg>
        <pc:picChg chg="add mod">
          <ac:chgData name="#DAWN YAP SHI MIN#" userId="9c5052f8-29ac-472e-823c-108fa5b2c441" providerId="ADAL" clId="{ADDB2417-D71F-1E4E-9BA5-D9ECE34ED5E3}" dt="2024-04-17T08:24:50.923" v="1439"/>
          <ac:picMkLst>
            <pc:docMk/>
            <pc:sldMk cId="0" sldId="278"/>
            <ac:picMk id="22" creationId="{EA8C2E4A-B81B-DB10-C2E9-3C0F0A4A367F}"/>
          </ac:picMkLst>
        </pc:picChg>
      </pc:sldChg>
      <pc:sldChg chg="addSp delSp modSp modTransition modAnim modNotesTx">
        <pc:chgData name="#DAWN YAP SHI MIN#" userId="9c5052f8-29ac-472e-823c-108fa5b2c441" providerId="ADAL" clId="{ADDB2417-D71F-1E4E-9BA5-D9ECE34ED5E3}" dt="2024-04-17T08:25:26.647" v="1441"/>
        <pc:sldMkLst>
          <pc:docMk/>
          <pc:sldMk cId="0" sldId="279"/>
        </pc:sldMkLst>
        <pc:picChg chg="add del mod">
          <ac:chgData name="#DAWN YAP SHI MIN#" userId="9c5052f8-29ac-472e-823c-108fa5b2c441" providerId="ADAL" clId="{ADDB2417-D71F-1E4E-9BA5-D9ECE34ED5E3}" dt="2024-04-17T07:10:34.473" v="331"/>
          <ac:picMkLst>
            <pc:docMk/>
            <pc:sldMk cId="0" sldId="279"/>
            <ac:picMk id="3" creationId="{68C5DED1-A786-2F72-5413-3FCF117040E3}"/>
          </ac:picMkLst>
        </pc:picChg>
        <pc:picChg chg="add mod">
          <ac:chgData name="#DAWN YAP SHI MIN#" userId="9c5052f8-29ac-472e-823c-108fa5b2c441" providerId="ADAL" clId="{ADDB2417-D71F-1E4E-9BA5-D9ECE34ED5E3}" dt="2024-04-17T08:25:26.647" v="1441"/>
          <ac:picMkLst>
            <pc:docMk/>
            <pc:sldMk cId="0" sldId="279"/>
            <ac:picMk id="5" creationId="{6AC4A12D-636D-E1B4-2A9E-426E32F6A0DE}"/>
          </ac:picMkLst>
        </pc:picChg>
        <pc:picChg chg="add del mod">
          <ac:chgData name="#DAWN YAP SHI MIN#" userId="9c5052f8-29ac-472e-823c-108fa5b2c441" providerId="ADAL" clId="{ADDB2417-D71F-1E4E-9BA5-D9ECE34ED5E3}" dt="2024-04-17T07:11:33.449" v="337"/>
          <ac:picMkLst>
            <pc:docMk/>
            <pc:sldMk cId="0" sldId="279"/>
            <ac:picMk id="8" creationId="{C76CEB4D-4CD0-378F-3EAE-0334B739DF85}"/>
          </ac:picMkLst>
        </pc:picChg>
        <pc:picChg chg="add del mod">
          <ac:chgData name="#DAWN YAP SHI MIN#" userId="9c5052f8-29ac-472e-823c-108fa5b2c441" providerId="ADAL" clId="{ADDB2417-D71F-1E4E-9BA5-D9ECE34ED5E3}" dt="2024-04-17T07:12:06.672" v="341"/>
          <ac:picMkLst>
            <pc:docMk/>
            <pc:sldMk cId="0" sldId="279"/>
            <ac:picMk id="12" creationId="{A1F6F965-5004-7A58-84E3-D3D69D013EFF}"/>
          </ac:picMkLst>
        </pc:picChg>
        <pc:picChg chg="add del mod">
          <ac:chgData name="#DAWN YAP SHI MIN#" userId="9c5052f8-29ac-472e-823c-108fa5b2c441" providerId="ADAL" clId="{ADDB2417-D71F-1E4E-9BA5-D9ECE34ED5E3}" dt="2024-04-17T08:25:05.862" v="1440"/>
          <ac:picMkLst>
            <pc:docMk/>
            <pc:sldMk cId="0" sldId="279"/>
            <ac:picMk id="16" creationId="{3105849A-F5CA-6A1B-7941-ECF5D33177CE}"/>
          </ac:picMkLst>
        </pc:picChg>
      </pc:sldChg>
      <pc:sldChg chg="addSp delSp modSp modTransition modAnim modNotesTx">
        <pc:chgData name="#DAWN YAP SHI MIN#" userId="9c5052f8-29ac-472e-823c-108fa5b2c441" providerId="ADAL" clId="{ADDB2417-D71F-1E4E-9BA5-D9ECE34ED5E3}" dt="2024-04-17T08:26:19.074" v="1443"/>
        <pc:sldMkLst>
          <pc:docMk/>
          <pc:sldMk cId="0" sldId="280"/>
        </pc:sldMkLst>
        <pc:picChg chg="add del mod">
          <ac:chgData name="#DAWN YAP SHI MIN#" userId="9c5052f8-29ac-472e-823c-108fa5b2c441" providerId="ADAL" clId="{ADDB2417-D71F-1E4E-9BA5-D9ECE34ED5E3}" dt="2024-04-17T07:12:59.700" v="343"/>
          <ac:picMkLst>
            <pc:docMk/>
            <pc:sldMk cId="0" sldId="280"/>
            <ac:picMk id="3" creationId="{D065A173-CAB7-4988-E8BE-E3BBAC9293B0}"/>
          </ac:picMkLst>
        </pc:picChg>
        <pc:picChg chg="add del mod">
          <ac:chgData name="#DAWN YAP SHI MIN#" userId="9c5052f8-29ac-472e-823c-108fa5b2c441" providerId="ADAL" clId="{ADDB2417-D71F-1E4E-9BA5-D9ECE34ED5E3}" dt="2024-04-17T08:25:52.212" v="1442"/>
          <ac:picMkLst>
            <pc:docMk/>
            <pc:sldMk cId="0" sldId="280"/>
            <ac:picMk id="6" creationId="{750A5670-5CB8-9497-C559-CB4A006688C8}"/>
          </ac:picMkLst>
        </pc:picChg>
        <pc:picChg chg="add del mod">
          <ac:chgData name="#DAWN YAP SHI MIN#" userId="9c5052f8-29ac-472e-823c-108fa5b2c441" providerId="ADAL" clId="{ADDB2417-D71F-1E4E-9BA5-D9ECE34ED5E3}" dt="2024-04-17T07:33:54.843" v="615"/>
          <ac:picMkLst>
            <pc:docMk/>
            <pc:sldMk cId="0" sldId="280"/>
            <ac:picMk id="9" creationId="{1550C92C-58C6-DEA7-14DA-562A3347A3B6}"/>
          </ac:picMkLst>
        </pc:picChg>
        <pc:picChg chg="add mod">
          <ac:chgData name="#DAWN YAP SHI MIN#" userId="9c5052f8-29ac-472e-823c-108fa5b2c441" providerId="ADAL" clId="{ADDB2417-D71F-1E4E-9BA5-D9ECE34ED5E3}" dt="2024-04-17T08:26:19.074" v="1443"/>
          <ac:picMkLst>
            <pc:docMk/>
            <pc:sldMk cId="0" sldId="280"/>
            <ac:picMk id="13" creationId="{61E2411D-C7FE-0AD6-EED7-A833FFF19713}"/>
          </ac:picMkLst>
        </pc:picChg>
      </pc:sldChg>
      <pc:sldChg chg="addSp delSp modSp modTransition modAnim modNotesTx">
        <pc:chgData name="#DAWN YAP SHI MIN#" userId="9c5052f8-29ac-472e-823c-108fa5b2c441" providerId="ADAL" clId="{ADDB2417-D71F-1E4E-9BA5-D9ECE34ED5E3}" dt="2024-04-17T08:27:02.796" v="1445"/>
        <pc:sldMkLst>
          <pc:docMk/>
          <pc:sldMk cId="0" sldId="281"/>
        </pc:sldMkLst>
        <pc:picChg chg="add del mod">
          <ac:chgData name="#DAWN YAP SHI MIN#" userId="9c5052f8-29ac-472e-823c-108fa5b2c441" providerId="ADAL" clId="{ADDB2417-D71F-1E4E-9BA5-D9ECE34ED5E3}" dt="2024-04-17T07:34:45.512" v="618"/>
          <ac:picMkLst>
            <pc:docMk/>
            <pc:sldMk cId="0" sldId="281"/>
            <ac:picMk id="3" creationId="{F1AAB93E-3A9E-FD8F-0993-0EE6E65F96E8}"/>
          </ac:picMkLst>
        </pc:picChg>
        <pc:picChg chg="add del mod">
          <ac:chgData name="#DAWN YAP SHI MIN#" userId="9c5052f8-29ac-472e-823c-108fa5b2c441" providerId="ADAL" clId="{ADDB2417-D71F-1E4E-9BA5-D9ECE34ED5E3}" dt="2024-04-17T07:35:11.510" v="627"/>
          <ac:picMkLst>
            <pc:docMk/>
            <pc:sldMk cId="0" sldId="281"/>
            <ac:picMk id="9" creationId="{0F88D570-9043-A7DA-DBDF-E30C0B715F61}"/>
          </ac:picMkLst>
        </pc:picChg>
        <pc:picChg chg="add del mod">
          <ac:chgData name="#DAWN YAP SHI MIN#" userId="9c5052f8-29ac-472e-823c-108fa5b2c441" providerId="ADAL" clId="{ADDB2417-D71F-1E4E-9BA5-D9ECE34ED5E3}" dt="2024-04-17T08:26:40.102" v="1444"/>
          <ac:picMkLst>
            <pc:docMk/>
            <pc:sldMk cId="0" sldId="281"/>
            <ac:picMk id="13" creationId="{705001C5-7114-8A31-1CA9-AFD5D67747D7}"/>
          </ac:picMkLst>
        </pc:picChg>
        <pc:picChg chg="add mod">
          <ac:chgData name="#DAWN YAP SHI MIN#" userId="9c5052f8-29ac-472e-823c-108fa5b2c441" providerId="ADAL" clId="{ADDB2417-D71F-1E4E-9BA5-D9ECE34ED5E3}" dt="2024-04-17T08:27:02.796" v="1445"/>
          <ac:picMkLst>
            <pc:docMk/>
            <pc:sldMk cId="0" sldId="281"/>
            <ac:picMk id="18" creationId="{4BE9875C-191E-D70C-299E-423C0B376BB7}"/>
          </ac:picMkLst>
        </pc:picChg>
      </pc:sldChg>
      <pc:sldChg chg="addSp delSp modSp modTransition modAnim modNotesTx">
        <pc:chgData name="#DAWN YAP SHI MIN#" userId="9c5052f8-29ac-472e-823c-108fa5b2c441" providerId="ADAL" clId="{ADDB2417-D71F-1E4E-9BA5-D9ECE34ED5E3}" dt="2024-04-17T08:28:14.081" v="1449"/>
        <pc:sldMkLst>
          <pc:docMk/>
          <pc:sldMk cId="0" sldId="282"/>
        </pc:sldMkLst>
        <pc:picChg chg="add del mod">
          <ac:chgData name="#DAWN YAP SHI MIN#" userId="9c5052f8-29ac-472e-823c-108fa5b2c441" providerId="ADAL" clId="{ADDB2417-D71F-1E4E-9BA5-D9ECE34ED5E3}" dt="2024-04-17T07:17:35.273" v="353"/>
          <ac:picMkLst>
            <pc:docMk/>
            <pc:sldMk cId="0" sldId="282"/>
            <ac:picMk id="4" creationId="{BA2BAEBF-A262-06DF-2762-9F34B9F96BC6}"/>
          </ac:picMkLst>
        </pc:picChg>
        <pc:picChg chg="add del mod">
          <ac:chgData name="#DAWN YAP SHI MIN#" userId="9c5052f8-29ac-472e-823c-108fa5b2c441" providerId="ADAL" clId="{ADDB2417-D71F-1E4E-9BA5-D9ECE34ED5E3}" dt="2024-04-17T08:27:54.630" v="1448"/>
          <ac:picMkLst>
            <pc:docMk/>
            <pc:sldMk cId="0" sldId="282"/>
            <ac:picMk id="10" creationId="{D9E33C2B-CF2D-33DC-649C-EEECB4FEC781}"/>
          </ac:picMkLst>
        </pc:picChg>
        <pc:picChg chg="add mod">
          <ac:chgData name="#DAWN YAP SHI MIN#" userId="9c5052f8-29ac-472e-823c-108fa5b2c441" providerId="ADAL" clId="{ADDB2417-D71F-1E4E-9BA5-D9ECE34ED5E3}" dt="2024-04-17T08:28:14.081" v="1449"/>
          <ac:picMkLst>
            <pc:docMk/>
            <pc:sldMk cId="0" sldId="282"/>
            <ac:picMk id="15" creationId="{2F526B33-13BB-C08F-3AD7-81EBF9818E34}"/>
          </ac:picMkLst>
        </pc:picChg>
      </pc:sldChg>
      <pc:sldChg chg="addSp delSp modSp modTransition modAnim modNotesTx">
        <pc:chgData name="#DAWN YAP SHI MIN#" userId="9c5052f8-29ac-472e-823c-108fa5b2c441" providerId="ADAL" clId="{ADDB2417-D71F-1E4E-9BA5-D9ECE34ED5E3}" dt="2024-04-17T08:28:55.680" v="1451"/>
        <pc:sldMkLst>
          <pc:docMk/>
          <pc:sldMk cId="0" sldId="283"/>
        </pc:sldMkLst>
        <pc:picChg chg="add del mod">
          <ac:chgData name="#DAWN YAP SHI MIN#" userId="9c5052f8-29ac-472e-823c-108fa5b2c441" providerId="ADAL" clId="{ADDB2417-D71F-1E4E-9BA5-D9ECE34ED5E3}" dt="2024-04-17T08:28:46.680" v="1450"/>
          <ac:picMkLst>
            <pc:docMk/>
            <pc:sldMk cId="0" sldId="283"/>
            <ac:picMk id="8" creationId="{9F7D555B-9780-7479-116B-656B70987CFC}"/>
          </ac:picMkLst>
        </pc:picChg>
        <pc:picChg chg="add mod">
          <ac:chgData name="#DAWN YAP SHI MIN#" userId="9c5052f8-29ac-472e-823c-108fa5b2c441" providerId="ADAL" clId="{ADDB2417-D71F-1E4E-9BA5-D9ECE34ED5E3}" dt="2024-04-17T08:28:55.680" v="1451"/>
          <ac:picMkLst>
            <pc:docMk/>
            <pc:sldMk cId="0" sldId="283"/>
            <ac:picMk id="17" creationId="{596B0C79-8E5B-2DB1-4222-3A89A273FAF4}"/>
          </ac:picMkLst>
        </pc:picChg>
      </pc:sldChg>
      <pc:sldChg chg="addSp delSp modSp modTransition modAnim modNotesTx">
        <pc:chgData name="#DAWN YAP SHI MIN#" userId="9c5052f8-29ac-472e-823c-108fa5b2c441" providerId="ADAL" clId="{ADDB2417-D71F-1E4E-9BA5-D9ECE34ED5E3}" dt="2024-04-17T07:37:01.073" v="630"/>
        <pc:sldMkLst>
          <pc:docMk/>
          <pc:sldMk cId="0" sldId="284"/>
        </pc:sldMkLst>
        <pc:picChg chg="add del mod">
          <ac:chgData name="#DAWN YAP SHI MIN#" userId="9c5052f8-29ac-472e-823c-108fa5b2c441" providerId="ADAL" clId="{ADDB2417-D71F-1E4E-9BA5-D9ECE34ED5E3}" dt="2024-04-17T07:18:48.308" v="416"/>
          <ac:picMkLst>
            <pc:docMk/>
            <pc:sldMk cId="0" sldId="284"/>
            <ac:picMk id="6" creationId="{B4A03DDA-F7C3-37DA-3023-3FAE42C5454B}"/>
          </ac:picMkLst>
        </pc:picChg>
        <pc:picChg chg="add del mod">
          <ac:chgData name="#DAWN YAP SHI MIN#" userId="9c5052f8-29ac-472e-823c-108fa5b2c441" providerId="ADAL" clId="{ADDB2417-D71F-1E4E-9BA5-D9ECE34ED5E3}" dt="2024-04-17T07:36:32.558" v="629"/>
          <ac:picMkLst>
            <pc:docMk/>
            <pc:sldMk cId="0" sldId="284"/>
            <ac:picMk id="10" creationId="{04045AFC-89EC-E590-A054-0D57494E250F}"/>
          </ac:picMkLst>
        </pc:picChg>
        <pc:picChg chg="add mod">
          <ac:chgData name="#DAWN YAP SHI MIN#" userId="9c5052f8-29ac-472e-823c-108fa5b2c441" providerId="ADAL" clId="{ADDB2417-D71F-1E4E-9BA5-D9ECE34ED5E3}" dt="2024-04-17T07:37:01.073" v="630"/>
          <ac:picMkLst>
            <pc:docMk/>
            <pc:sldMk cId="0" sldId="284"/>
            <ac:picMk id="14" creationId="{687CE4AD-1502-E202-AD02-1DA19846BC79}"/>
          </ac:picMkLst>
        </pc:picChg>
      </pc:sldChg>
      <pc:sldChg chg="addSp modSp modNotesTx">
        <pc:chgData name="#DAWN YAP SHI MIN#" userId="9c5052f8-29ac-472e-823c-108fa5b2c441" providerId="ADAL" clId="{ADDB2417-D71F-1E4E-9BA5-D9ECE34ED5E3}" dt="2024-04-17T07:37:01.073" v="630"/>
        <pc:sldMkLst>
          <pc:docMk/>
          <pc:sldMk cId="0" sldId="285"/>
        </pc:sldMkLst>
        <pc:picChg chg="add mod">
          <ac:chgData name="#DAWN YAP SHI MIN#" userId="9c5052f8-29ac-472e-823c-108fa5b2c441" providerId="ADAL" clId="{ADDB2417-D71F-1E4E-9BA5-D9ECE34ED5E3}" dt="2024-04-17T07:37:01.073" v="630"/>
          <ac:picMkLst>
            <pc:docMk/>
            <pc:sldMk cId="0" sldId="285"/>
            <ac:picMk id="7" creationId="{F11B0039-0825-2E75-B32A-D78AC5163076}"/>
          </ac:picMkLst>
        </pc:picChg>
      </pc:sldChg>
      <pc:sldChg chg="addSp modSp modNotesTx">
        <pc:chgData name="#DAWN YAP SHI MIN#" userId="9c5052f8-29ac-472e-823c-108fa5b2c441" providerId="ADAL" clId="{ADDB2417-D71F-1E4E-9BA5-D9ECE34ED5E3}" dt="2024-04-17T07:37:01.073" v="630"/>
        <pc:sldMkLst>
          <pc:docMk/>
          <pc:sldMk cId="0" sldId="286"/>
        </pc:sldMkLst>
        <pc:picChg chg="add mod">
          <ac:chgData name="#DAWN YAP SHI MIN#" userId="9c5052f8-29ac-472e-823c-108fa5b2c441" providerId="ADAL" clId="{ADDB2417-D71F-1E4E-9BA5-D9ECE34ED5E3}" dt="2024-04-17T07:37:01.073" v="630"/>
          <ac:picMkLst>
            <pc:docMk/>
            <pc:sldMk cId="0" sldId="286"/>
            <ac:picMk id="4" creationId="{B5BC0C17-D512-2A60-976B-904DA6BF34BF}"/>
          </ac:picMkLst>
        </pc:picChg>
      </pc:sldChg>
      <pc:sldChg chg="addSp delSp modSp modTransition modAnim modNotesTx">
        <pc:chgData name="#DAWN YAP SHI MIN#" userId="9c5052f8-29ac-472e-823c-108fa5b2c441" providerId="ADAL" clId="{ADDB2417-D71F-1E4E-9BA5-D9ECE34ED5E3}" dt="2024-04-17T08:30:56.203" v="1467"/>
        <pc:sldMkLst>
          <pc:docMk/>
          <pc:sldMk cId="0" sldId="287"/>
        </pc:sldMkLst>
        <pc:picChg chg="add del mod">
          <ac:chgData name="#DAWN YAP SHI MIN#" userId="9c5052f8-29ac-472e-823c-108fa5b2c441" providerId="ADAL" clId="{ADDB2417-D71F-1E4E-9BA5-D9ECE34ED5E3}" dt="2024-04-17T07:37:01.807" v="631"/>
          <ac:picMkLst>
            <pc:docMk/>
            <pc:sldMk cId="0" sldId="287"/>
            <ac:picMk id="4" creationId="{70DDE23B-E2BE-8EAF-8721-4F751EDFA76A}"/>
          </ac:picMkLst>
        </pc:picChg>
        <pc:picChg chg="add del mod">
          <ac:chgData name="#DAWN YAP SHI MIN#" userId="9c5052f8-29ac-472e-823c-108fa5b2c441" providerId="ADAL" clId="{ADDB2417-D71F-1E4E-9BA5-D9ECE34ED5E3}" dt="2024-04-17T08:29:45.700" v="1454"/>
          <ac:picMkLst>
            <pc:docMk/>
            <pc:sldMk cId="0" sldId="287"/>
            <ac:picMk id="6" creationId="{093C6620-350E-EDFC-A81B-E934E25D7A8D}"/>
          </ac:picMkLst>
        </pc:picChg>
        <pc:picChg chg="add del mod">
          <ac:chgData name="#DAWN YAP SHI MIN#" userId="9c5052f8-29ac-472e-823c-108fa5b2c441" providerId="ADAL" clId="{ADDB2417-D71F-1E4E-9BA5-D9ECE34ED5E3}" dt="2024-04-17T07:39:09.412" v="678"/>
          <ac:picMkLst>
            <pc:docMk/>
            <pc:sldMk cId="0" sldId="287"/>
            <ac:picMk id="8" creationId="{F2E787FA-4906-EAD9-DC1B-907807BBC749}"/>
          </ac:picMkLst>
        </pc:picChg>
        <pc:picChg chg="add del mod">
          <ac:chgData name="#DAWN YAP SHI MIN#" userId="9c5052f8-29ac-472e-823c-108fa5b2c441" providerId="ADAL" clId="{ADDB2417-D71F-1E4E-9BA5-D9ECE34ED5E3}" dt="2024-04-17T08:30:16.488" v="1456"/>
          <ac:picMkLst>
            <pc:docMk/>
            <pc:sldMk cId="0" sldId="287"/>
            <ac:picMk id="11" creationId="{58A69973-D96C-A01E-6BEE-2436A7123221}"/>
          </ac:picMkLst>
        </pc:picChg>
        <pc:picChg chg="add del mod">
          <ac:chgData name="#DAWN YAP SHI MIN#" userId="9c5052f8-29ac-472e-823c-108fa5b2c441" providerId="ADAL" clId="{ADDB2417-D71F-1E4E-9BA5-D9ECE34ED5E3}" dt="2024-04-17T08:29:01.107" v="1452"/>
          <ac:picMkLst>
            <pc:docMk/>
            <pc:sldMk cId="0" sldId="287"/>
            <ac:picMk id="12" creationId="{8689822E-4F30-6ABB-C226-05B5CCF31F3A}"/>
          </ac:picMkLst>
        </pc:picChg>
        <pc:picChg chg="add mod">
          <ac:chgData name="#DAWN YAP SHI MIN#" userId="9c5052f8-29ac-472e-823c-108fa5b2c441" providerId="ADAL" clId="{ADDB2417-D71F-1E4E-9BA5-D9ECE34ED5E3}" dt="2024-04-17T08:30:56.203" v="1467"/>
          <ac:picMkLst>
            <pc:docMk/>
            <pc:sldMk cId="0" sldId="287"/>
            <ac:picMk id="16" creationId="{0746C1C0-6F38-94CF-D684-0E83B3814F7E}"/>
          </ac:picMkLst>
        </pc:picChg>
      </pc:sldChg>
      <pc:sldChg chg="addSp delSp modSp modTransition modAnim modNotesTx">
        <pc:chgData name="#DAWN YAP SHI MIN#" userId="9c5052f8-29ac-472e-823c-108fa5b2c441" providerId="ADAL" clId="{ADDB2417-D71F-1E4E-9BA5-D9ECE34ED5E3}" dt="2024-04-17T07:41:51.801" v="696"/>
        <pc:sldMkLst>
          <pc:docMk/>
          <pc:sldMk cId="0" sldId="288"/>
        </pc:sldMkLst>
        <pc:picChg chg="add del mod">
          <ac:chgData name="#DAWN YAP SHI MIN#" userId="9c5052f8-29ac-472e-823c-108fa5b2c441" providerId="ADAL" clId="{ADDB2417-D71F-1E4E-9BA5-D9ECE34ED5E3}" dt="2024-04-17T07:40:20.217" v="694"/>
          <ac:picMkLst>
            <pc:docMk/>
            <pc:sldMk cId="0" sldId="288"/>
            <ac:picMk id="4" creationId="{00062D0F-19D2-2C50-DF06-567160EAFB12}"/>
          </ac:picMkLst>
        </pc:picChg>
        <pc:picChg chg="add mod">
          <ac:chgData name="#DAWN YAP SHI MIN#" userId="9c5052f8-29ac-472e-823c-108fa5b2c441" providerId="ADAL" clId="{ADDB2417-D71F-1E4E-9BA5-D9ECE34ED5E3}" dt="2024-04-17T07:41:51.801" v="696"/>
          <ac:picMkLst>
            <pc:docMk/>
            <pc:sldMk cId="0" sldId="288"/>
            <ac:picMk id="8" creationId="{A4CEE359-61C7-D89D-8E8B-20538B4E19E7}"/>
          </ac:picMkLst>
        </pc:picChg>
      </pc:sldChg>
      <pc:sldChg chg="addSp delSp modSp modTransition modAnim">
        <pc:chgData name="#DAWN YAP SHI MIN#" userId="9c5052f8-29ac-472e-823c-108fa5b2c441" providerId="ADAL" clId="{ADDB2417-D71F-1E4E-9BA5-D9ECE34ED5E3}" dt="2024-04-17T08:31:21.921" v="1469"/>
        <pc:sldMkLst>
          <pc:docMk/>
          <pc:sldMk cId="0" sldId="289"/>
        </pc:sldMkLst>
        <pc:picChg chg="add del mod">
          <ac:chgData name="#DAWN YAP SHI MIN#" userId="9c5052f8-29ac-472e-823c-108fa5b2c441" providerId="ADAL" clId="{ADDB2417-D71F-1E4E-9BA5-D9ECE34ED5E3}" dt="2024-04-17T08:31:09.417" v="1468"/>
          <ac:picMkLst>
            <pc:docMk/>
            <pc:sldMk cId="0" sldId="289"/>
            <ac:picMk id="4" creationId="{7C9405B0-FBE0-9AB0-D974-6DC88C166987}"/>
          </ac:picMkLst>
        </pc:picChg>
        <pc:picChg chg="add mod">
          <ac:chgData name="#DAWN YAP SHI MIN#" userId="9c5052f8-29ac-472e-823c-108fa5b2c441" providerId="ADAL" clId="{ADDB2417-D71F-1E4E-9BA5-D9ECE34ED5E3}" dt="2024-04-17T08:31:21.921" v="1469"/>
          <ac:picMkLst>
            <pc:docMk/>
            <pc:sldMk cId="0" sldId="289"/>
            <ac:picMk id="8" creationId="{C14AA04B-D70B-F916-A3FA-15E3AF08C2F5}"/>
          </ac:picMkLst>
        </pc:picChg>
      </pc:sldChg>
      <pc:sldChg chg="addSp delSp modSp modTransition modAnim">
        <pc:chgData name="#DAWN YAP SHI MIN#" userId="9c5052f8-29ac-472e-823c-108fa5b2c441" providerId="ADAL" clId="{ADDB2417-D71F-1E4E-9BA5-D9ECE34ED5E3}" dt="2024-04-17T08:32:03.680" v="1471"/>
        <pc:sldMkLst>
          <pc:docMk/>
          <pc:sldMk cId="0" sldId="290"/>
        </pc:sldMkLst>
        <pc:picChg chg="add del mod">
          <ac:chgData name="#DAWN YAP SHI MIN#" userId="9c5052f8-29ac-472e-823c-108fa5b2c441" providerId="ADAL" clId="{ADDB2417-D71F-1E4E-9BA5-D9ECE34ED5E3}" dt="2024-04-17T08:31:42.741" v="1470"/>
          <ac:picMkLst>
            <pc:docMk/>
            <pc:sldMk cId="0" sldId="290"/>
            <ac:picMk id="4" creationId="{915931B2-EC24-CED0-5F6D-E282569165C4}"/>
          </ac:picMkLst>
        </pc:picChg>
        <pc:picChg chg="add mod">
          <ac:chgData name="#DAWN YAP SHI MIN#" userId="9c5052f8-29ac-472e-823c-108fa5b2c441" providerId="ADAL" clId="{ADDB2417-D71F-1E4E-9BA5-D9ECE34ED5E3}" dt="2024-04-17T08:32:03.680" v="1471"/>
          <ac:picMkLst>
            <pc:docMk/>
            <pc:sldMk cId="0" sldId="290"/>
            <ac:picMk id="8" creationId="{5D9C3146-8B64-53AA-1350-2A4E12BF6D29}"/>
          </ac:picMkLst>
        </pc:picChg>
      </pc:sldChg>
      <pc:sldChg chg="addSp modSp">
        <pc:chgData name="#DAWN YAP SHI MIN#" userId="9c5052f8-29ac-472e-823c-108fa5b2c441" providerId="ADAL" clId="{ADDB2417-D71F-1E4E-9BA5-D9ECE34ED5E3}" dt="2024-04-17T07:41:51.801" v="696"/>
        <pc:sldMkLst>
          <pc:docMk/>
          <pc:sldMk cId="0" sldId="291"/>
        </pc:sldMkLst>
        <pc:picChg chg="add mod">
          <ac:chgData name="#DAWN YAP SHI MIN#" userId="9c5052f8-29ac-472e-823c-108fa5b2c441" providerId="ADAL" clId="{ADDB2417-D71F-1E4E-9BA5-D9ECE34ED5E3}" dt="2024-04-17T07:41:51.801" v="696"/>
          <ac:picMkLst>
            <pc:docMk/>
            <pc:sldMk cId="0" sldId="291"/>
            <ac:picMk id="4" creationId="{6BA6FFB2-0A2D-1835-C292-0645F883FF4D}"/>
          </ac:picMkLst>
        </pc:picChg>
      </pc:sldChg>
      <pc:sldChg chg="addSp modSp">
        <pc:chgData name="#DAWN YAP SHI MIN#" userId="9c5052f8-29ac-472e-823c-108fa5b2c441" providerId="ADAL" clId="{ADDB2417-D71F-1E4E-9BA5-D9ECE34ED5E3}" dt="2024-04-17T07:41:51.801" v="696"/>
        <pc:sldMkLst>
          <pc:docMk/>
          <pc:sldMk cId="0" sldId="292"/>
        </pc:sldMkLst>
        <pc:picChg chg="add mod">
          <ac:chgData name="#DAWN YAP SHI MIN#" userId="9c5052f8-29ac-472e-823c-108fa5b2c441" providerId="ADAL" clId="{ADDB2417-D71F-1E4E-9BA5-D9ECE34ED5E3}" dt="2024-04-17T07:41:51.801" v="696"/>
          <ac:picMkLst>
            <pc:docMk/>
            <pc:sldMk cId="0" sldId="292"/>
            <ac:picMk id="5" creationId="{83CE31F7-D865-7134-9110-68D54FE9D3B9}"/>
          </ac:picMkLst>
        </pc:picChg>
      </pc:sldChg>
      <pc:sldChg chg="addSp delSp modSp modTransition modAnim modNotesTx">
        <pc:chgData name="#DAWN YAP SHI MIN#" userId="9c5052f8-29ac-472e-823c-108fa5b2c441" providerId="ADAL" clId="{ADDB2417-D71F-1E4E-9BA5-D9ECE34ED5E3}" dt="2024-04-17T08:32:51.297" v="1475"/>
        <pc:sldMkLst>
          <pc:docMk/>
          <pc:sldMk cId="0" sldId="293"/>
        </pc:sldMkLst>
        <pc:picChg chg="add del mod">
          <ac:chgData name="#DAWN YAP SHI MIN#" userId="9c5052f8-29ac-472e-823c-108fa5b2c441" providerId="ADAL" clId="{ADDB2417-D71F-1E4E-9BA5-D9ECE34ED5E3}" dt="2024-04-17T08:32:31.150" v="1474"/>
          <ac:picMkLst>
            <pc:docMk/>
            <pc:sldMk cId="0" sldId="293"/>
            <ac:picMk id="4" creationId="{2C7D38DB-C578-AB1B-3951-399906825622}"/>
          </ac:picMkLst>
        </pc:picChg>
        <pc:picChg chg="add mod">
          <ac:chgData name="#DAWN YAP SHI MIN#" userId="9c5052f8-29ac-472e-823c-108fa5b2c441" providerId="ADAL" clId="{ADDB2417-D71F-1E4E-9BA5-D9ECE34ED5E3}" dt="2024-04-17T08:32:51.297" v="1475"/>
          <ac:picMkLst>
            <pc:docMk/>
            <pc:sldMk cId="0" sldId="293"/>
            <ac:picMk id="9" creationId="{A3C98B92-D51B-8FBA-123B-0AA2EE89143D}"/>
          </ac:picMkLst>
        </pc:picChg>
      </pc:sldChg>
      <pc:sldChg chg="addSp delSp modSp modTransition modAnim">
        <pc:chgData name="#DAWN YAP SHI MIN#" userId="9c5052f8-29ac-472e-823c-108fa5b2c441" providerId="ADAL" clId="{ADDB2417-D71F-1E4E-9BA5-D9ECE34ED5E3}" dt="2024-04-17T08:33:41.471" v="1477"/>
        <pc:sldMkLst>
          <pc:docMk/>
          <pc:sldMk cId="0" sldId="294"/>
        </pc:sldMkLst>
        <pc:picChg chg="add del mod">
          <ac:chgData name="#DAWN YAP SHI MIN#" userId="9c5052f8-29ac-472e-823c-108fa5b2c441" providerId="ADAL" clId="{ADDB2417-D71F-1E4E-9BA5-D9ECE34ED5E3}" dt="2024-04-17T08:33:20.745" v="1476"/>
          <ac:picMkLst>
            <pc:docMk/>
            <pc:sldMk cId="0" sldId="294"/>
            <ac:picMk id="5" creationId="{6C497AE1-5EE4-67A6-9821-3961AB971360}"/>
          </ac:picMkLst>
        </pc:picChg>
        <pc:picChg chg="add mod">
          <ac:chgData name="#DAWN YAP SHI MIN#" userId="9c5052f8-29ac-472e-823c-108fa5b2c441" providerId="ADAL" clId="{ADDB2417-D71F-1E4E-9BA5-D9ECE34ED5E3}" dt="2024-04-17T08:33:41.471" v="1477"/>
          <ac:picMkLst>
            <pc:docMk/>
            <pc:sldMk cId="0" sldId="294"/>
            <ac:picMk id="11" creationId="{DF051682-E477-E060-C5E8-523D644CE483}"/>
          </ac:picMkLst>
        </pc:picChg>
      </pc:sldChg>
      <pc:sldChg chg="addSp delSp modSp modTransition modAnim modNotesTx">
        <pc:chgData name="#DAWN YAP SHI MIN#" userId="9c5052f8-29ac-472e-823c-108fa5b2c441" providerId="ADAL" clId="{ADDB2417-D71F-1E4E-9BA5-D9ECE34ED5E3}" dt="2024-04-17T08:36:12.863" v="1544"/>
        <pc:sldMkLst>
          <pc:docMk/>
          <pc:sldMk cId="0" sldId="295"/>
        </pc:sldMkLst>
        <pc:picChg chg="add del mod">
          <ac:chgData name="#DAWN YAP SHI MIN#" userId="9c5052f8-29ac-472e-823c-108fa5b2c441" providerId="ADAL" clId="{ADDB2417-D71F-1E4E-9BA5-D9ECE34ED5E3}" dt="2024-04-17T07:43:54.737" v="700"/>
          <ac:picMkLst>
            <pc:docMk/>
            <pc:sldMk cId="0" sldId="295"/>
            <ac:picMk id="5" creationId="{C53DC794-5026-9DA5-496D-092AE7E3E4FF}"/>
          </ac:picMkLst>
        </pc:picChg>
        <pc:picChg chg="add del mod">
          <ac:chgData name="#DAWN YAP SHI MIN#" userId="9c5052f8-29ac-472e-823c-108fa5b2c441" providerId="ADAL" clId="{ADDB2417-D71F-1E4E-9BA5-D9ECE34ED5E3}" dt="2024-04-17T08:33:51.311" v="1478"/>
          <ac:picMkLst>
            <pc:docMk/>
            <pc:sldMk cId="0" sldId="295"/>
            <ac:picMk id="9" creationId="{87F4B658-4860-00DE-A84C-65348A311C51}"/>
          </ac:picMkLst>
        </pc:picChg>
        <pc:picChg chg="add del mod">
          <ac:chgData name="#DAWN YAP SHI MIN#" userId="9c5052f8-29ac-472e-823c-108fa5b2c441" providerId="ADAL" clId="{ADDB2417-D71F-1E4E-9BA5-D9ECE34ED5E3}" dt="2024-04-17T08:33:57.290" v="1480"/>
          <ac:picMkLst>
            <pc:docMk/>
            <pc:sldMk cId="0" sldId="295"/>
            <ac:picMk id="16" creationId="{54F713F1-F578-9083-5608-F30C634C325B}"/>
          </ac:picMkLst>
        </pc:picChg>
        <pc:picChg chg="add del mod">
          <ac:chgData name="#DAWN YAP SHI MIN#" userId="9c5052f8-29ac-472e-823c-108fa5b2c441" providerId="ADAL" clId="{ADDB2417-D71F-1E4E-9BA5-D9ECE34ED5E3}" dt="2024-04-17T08:35:19.417" v="1541"/>
          <ac:picMkLst>
            <pc:docMk/>
            <pc:sldMk cId="0" sldId="295"/>
            <ac:picMk id="20" creationId="{8EC091DB-3DA9-707C-A8C7-A9CAD1E16220}"/>
          </ac:picMkLst>
        </pc:picChg>
        <pc:picChg chg="add del mod">
          <ac:chgData name="#DAWN YAP SHI MIN#" userId="9c5052f8-29ac-472e-823c-108fa5b2c441" providerId="ADAL" clId="{ADDB2417-D71F-1E4E-9BA5-D9ECE34ED5E3}" dt="2024-04-17T08:35:52.713" v="1543"/>
          <ac:picMkLst>
            <pc:docMk/>
            <pc:sldMk cId="0" sldId="295"/>
            <ac:picMk id="24" creationId="{08B1BF04-C914-C0ED-8BFE-92E4EA57F80A}"/>
          </ac:picMkLst>
        </pc:picChg>
        <pc:picChg chg="add mod">
          <ac:chgData name="#DAWN YAP SHI MIN#" userId="9c5052f8-29ac-472e-823c-108fa5b2c441" providerId="ADAL" clId="{ADDB2417-D71F-1E4E-9BA5-D9ECE34ED5E3}" dt="2024-04-17T08:36:12.863" v="1544"/>
          <ac:picMkLst>
            <pc:docMk/>
            <pc:sldMk cId="0" sldId="295"/>
            <ac:picMk id="30" creationId="{9776FBFB-6746-DCDC-F752-394EDA2F6BFA}"/>
          </ac:picMkLst>
        </pc:picChg>
      </pc:sldChg>
      <pc:sldChg chg="addSp delSp modSp modTransition modAnim modNotesTx">
        <pc:chgData name="#DAWN YAP SHI MIN#" userId="9c5052f8-29ac-472e-823c-108fa5b2c441" providerId="ADAL" clId="{ADDB2417-D71F-1E4E-9BA5-D9ECE34ED5E3}" dt="2024-04-17T08:37:52.119" v="1578"/>
        <pc:sldMkLst>
          <pc:docMk/>
          <pc:sldMk cId="0" sldId="296"/>
        </pc:sldMkLst>
        <pc:picChg chg="add del mod">
          <ac:chgData name="#DAWN YAP SHI MIN#" userId="9c5052f8-29ac-472e-823c-108fa5b2c441" providerId="ADAL" clId="{ADDB2417-D71F-1E4E-9BA5-D9ECE34ED5E3}" dt="2024-04-17T07:45:02.782" v="703"/>
          <ac:picMkLst>
            <pc:docMk/>
            <pc:sldMk cId="0" sldId="296"/>
            <ac:picMk id="4" creationId="{CCAE8372-C486-0E08-06E7-4D98FAD293FE}"/>
          </ac:picMkLst>
        </pc:picChg>
        <pc:picChg chg="add del mod">
          <ac:chgData name="#DAWN YAP SHI MIN#" userId="9c5052f8-29ac-472e-823c-108fa5b2c441" providerId="ADAL" clId="{ADDB2417-D71F-1E4E-9BA5-D9ECE34ED5E3}" dt="2024-04-17T07:45:35.643" v="705"/>
          <ac:picMkLst>
            <pc:docMk/>
            <pc:sldMk cId="0" sldId="296"/>
            <ac:picMk id="8" creationId="{1D17E486-F782-7EE6-7C93-3D77AC4F4E37}"/>
          </ac:picMkLst>
        </pc:picChg>
        <pc:picChg chg="add mod">
          <ac:chgData name="#DAWN YAP SHI MIN#" userId="9c5052f8-29ac-472e-823c-108fa5b2c441" providerId="ADAL" clId="{ADDB2417-D71F-1E4E-9BA5-D9ECE34ED5E3}" dt="2024-04-17T08:37:52.119" v="1578"/>
          <ac:picMkLst>
            <pc:docMk/>
            <pc:sldMk cId="0" sldId="296"/>
            <ac:picMk id="8" creationId="{A1FB55C7-E3D3-D015-8DCD-C399AF4B406D}"/>
          </ac:picMkLst>
        </pc:picChg>
        <pc:picChg chg="add del mod">
          <ac:chgData name="#DAWN YAP SHI MIN#" userId="9c5052f8-29ac-472e-823c-108fa5b2c441" providerId="ADAL" clId="{ADDB2417-D71F-1E4E-9BA5-D9ECE34ED5E3}" dt="2024-04-17T08:37:38.838" v="1577"/>
          <ac:picMkLst>
            <pc:docMk/>
            <pc:sldMk cId="0" sldId="296"/>
            <ac:picMk id="12" creationId="{903CEA86-D590-AFA2-A771-D7802D8FFF9A}"/>
          </ac:picMkLst>
        </pc:picChg>
      </pc:sldChg>
      <pc:sldChg chg="addSp delSp modSp modTransition modAnim">
        <pc:chgData name="#DAWN YAP SHI MIN#" userId="9c5052f8-29ac-472e-823c-108fa5b2c441" providerId="ADAL" clId="{ADDB2417-D71F-1E4E-9BA5-D9ECE34ED5E3}" dt="2024-04-17T08:38:15.313" v="1580"/>
        <pc:sldMkLst>
          <pc:docMk/>
          <pc:sldMk cId="0" sldId="297"/>
        </pc:sldMkLst>
        <pc:picChg chg="add del mod">
          <ac:chgData name="#DAWN YAP SHI MIN#" userId="9c5052f8-29ac-472e-823c-108fa5b2c441" providerId="ADAL" clId="{ADDB2417-D71F-1E4E-9BA5-D9ECE34ED5E3}" dt="2024-04-17T08:38:04.244" v="1579"/>
          <ac:picMkLst>
            <pc:docMk/>
            <pc:sldMk cId="0" sldId="297"/>
            <ac:picMk id="4" creationId="{92177F01-5A09-14B2-18A0-E853A29E83E9}"/>
          </ac:picMkLst>
        </pc:picChg>
        <pc:picChg chg="add mod">
          <ac:chgData name="#DAWN YAP SHI MIN#" userId="9c5052f8-29ac-472e-823c-108fa5b2c441" providerId="ADAL" clId="{ADDB2417-D71F-1E4E-9BA5-D9ECE34ED5E3}" dt="2024-04-17T08:38:15.313" v="1580"/>
          <ac:picMkLst>
            <pc:docMk/>
            <pc:sldMk cId="0" sldId="297"/>
            <ac:picMk id="8" creationId="{94D20FBF-8266-F34D-2814-A1C3D6459FF0}"/>
          </ac:picMkLst>
        </pc:picChg>
      </pc:sldChg>
      <pc:sldChg chg="addSp delSp modSp modTransition modAnim modNotesTx">
        <pc:chgData name="#DAWN YAP SHI MIN#" userId="9c5052f8-29ac-472e-823c-108fa5b2c441" providerId="ADAL" clId="{ADDB2417-D71F-1E4E-9BA5-D9ECE34ED5E3}" dt="2024-04-17T07:47:45.650" v="758"/>
        <pc:sldMkLst>
          <pc:docMk/>
          <pc:sldMk cId="0" sldId="298"/>
        </pc:sldMkLst>
        <pc:picChg chg="add del mod">
          <ac:chgData name="#DAWN YAP SHI MIN#" userId="9c5052f8-29ac-472e-823c-108fa5b2c441" providerId="ADAL" clId="{ADDB2417-D71F-1E4E-9BA5-D9ECE34ED5E3}" dt="2024-04-17T07:47:33.080" v="757"/>
          <ac:picMkLst>
            <pc:docMk/>
            <pc:sldMk cId="0" sldId="298"/>
            <ac:picMk id="4" creationId="{173A426A-F53D-C031-2002-31DA5CC77F88}"/>
          </ac:picMkLst>
        </pc:picChg>
        <pc:picChg chg="add mod">
          <ac:chgData name="#DAWN YAP SHI MIN#" userId="9c5052f8-29ac-472e-823c-108fa5b2c441" providerId="ADAL" clId="{ADDB2417-D71F-1E4E-9BA5-D9ECE34ED5E3}" dt="2024-04-17T07:47:45.650" v="758"/>
          <ac:picMkLst>
            <pc:docMk/>
            <pc:sldMk cId="0" sldId="298"/>
            <ac:picMk id="8" creationId="{493B30A6-4212-E0DF-6B10-DF7846657AB1}"/>
          </ac:picMkLst>
        </pc:picChg>
      </pc:sldChg>
      <pc:sldChg chg="addSp delSp modSp modTransition modAnim modNotesTx">
        <pc:chgData name="#DAWN YAP SHI MIN#" userId="9c5052f8-29ac-472e-823c-108fa5b2c441" providerId="ADAL" clId="{ADDB2417-D71F-1E4E-9BA5-D9ECE34ED5E3}" dt="2024-04-17T07:48:22.664" v="764"/>
        <pc:sldMkLst>
          <pc:docMk/>
          <pc:sldMk cId="0" sldId="299"/>
        </pc:sldMkLst>
        <pc:picChg chg="add del mod">
          <ac:chgData name="#DAWN YAP SHI MIN#" userId="9c5052f8-29ac-472e-823c-108fa5b2c441" providerId="ADAL" clId="{ADDB2417-D71F-1E4E-9BA5-D9ECE34ED5E3}" dt="2024-04-17T07:48:09.500" v="763"/>
          <ac:picMkLst>
            <pc:docMk/>
            <pc:sldMk cId="0" sldId="299"/>
            <ac:picMk id="6" creationId="{B24E88F1-F861-78E5-BC56-D0B97E96B756}"/>
          </ac:picMkLst>
        </pc:picChg>
        <pc:picChg chg="add mod">
          <ac:chgData name="#DAWN YAP SHI MIN#" userId="9c5052f8-29ac-472e-823c-108fa5b2c441" providerId="ADAL" clId="{ADDB2417-D71F-1E4E-9BA5-D9ECE34ED5E3}" dt="2024-04-17T07:48:22.664" v="764"/>
          <ac:picMkLst>
            <pc:docMk/>
            <pc:sldMk cId="0" sldId="299"/>
            <ac:picMk id="10" creationId="{843943E4-6528-EBC9-A099-7C1E88285EDE}"/>
          </ac:picMkLst>
        </pc:picChg>
      </pc:sldChg>
      <pc:sldChg chg="addSp delSp modSp modTransition modAnim">
        <pc:chgData name="#DAWN YAP SHI MIN#" userId="9c5052f8-29ac-472e-823c-108fa5b2c441" providerId="ADAL" clId="{ADDB2417-D71F-1E4E-9BA5-D9ECE34ED5E3}" dt="2024-04-17T07:49:25.150" v="769"/>
        <pc:sldMkLst>
          <pc:docMk/>
          <pc:sldMk cId="0" sldId="300"/>
        </pc:sldMkLst>
        <pc:picChg chg="add del mod">
          <ac:chgData name="#DAWN YAP SHI MIN#" userId="9c5052f8-29ac-472e-823c-108fa5b2c441" providerId="ADAL" clId="{ADDB2417-D71F-1E4E-9BA5-D9ECE34ED5E3}" dt="2024-04-17T07:48:36.252" v="766"/>
          <ac:picMkLst>
            <pc:docMk/>
            <pc:sldMk cId="0" sldId="300"/>
            <ac:picMk id="4" creationId="{D7C7B55B-AB45-66D5-8ACD-C3A4B914C57D}"/>
          </ac:picMkLst>
        </pc:picChg>
        <pc:picChg chg="add del mod">
          <ac:chgData name="#DAWN YAP SHI MIN#" userId="9c5052f8-29ac-472e-823c-108fa5b2c441" providerId="ADAL" clId="{ADDB2417-D71F-1E4E-9BA5-D9ECE34ED5E3}" dt="2024-04-17T07:49:01.212" v="768"/>
          <ac:picMkLst>
            <pc:docMk/>
            <pc:sldMk cId="0" sldId="300"/>
            <ac:picMk id="8" creationId="{20B8B10D-2EAE-7A14-A102-B2FACF03D832}"/>
          </ac:picMkLst>
        </pc:picChg>
        <pc:picChg chg="add mod">
          <ac:chgData name="#DAWN YAP SHI MIN#" userId="9c5052f8-29ac-472e-823c-108fa5b2c441" providerId="ADAL" clId="{ADDB2417-D71F-1E4E-9BA5-D9ECE34ED5E3}" dt="2024-04-17T07:49:25.150" v="769"/>
          <ac:picMkLst>
            <pc:docMk/>
            <pc:sldMk cId="0" sldId="300"/>
            <ac:picMk id="12" creationId="{B69683C9-74C4-2136-1974-4CDD9E8485FA}"/>
          </ac:picMkLst>
        </pc:picChg>
      </pc:sldChg>
      <pc:sldChg chg="addSp delSp modSp modTransition modAnim">
        <pc:chgData name="#DAWN YAP SHI MIN#" userId="9c5052f8-29ac-472e-823c-108fa5b2c441" providerId="ADAL" clId="{ADDB2417-D71F-1E4E-9BA5-D9ECE34ED5E3}" dt="2024-04-17T08:38:47.294" v="1584"/>
        <pc:sldMkLst>
          <pc:docMk/>
          <pc:sldMk cId="0" sldId="301"/>
        </pc:sldMkLst>
        <pc:picChg chg="add del mod">
          <ac:chgData name="#DAWN YAP SHI MIN#" userId="9c5052f8-29ac-472e-823c-108fa5b2c441" providerId="ADAL" clId="{ADDB2417-D71F-1E4E-9BA5-D9ECE34ED5E3}" dt="2024-04-17T08:38:28.021" v="1581"/>
          <ac:picMkLst>
            <pc:docMk/>
            <pc:sldMk cId="0" sldId="301"/>
            <ac:picMk id="4" creationId="{85B72D2F-A929-BFE2-6009-9986B365E741}"/>
          </ac:picMkLst>
        </pc:picChg>
        <pc:picChg chg="add del mod">
          <ac:chgData name="#DAWN YAP SHI MIN#" userId="9c5052f8-29ac-472e-823c-108fa5b2c441" providerId="ADAL" clId="{ADDB2417-D71F-1E4E-9BA5-D9ECE34ED5E3}" dt="2024-04-17T08:38:39.858" v="1583"/>
          <ac:picMkLst>
            <pc:docMk/>
            <pc:sldMk cId="0" sldId="301"/>
            <ac:picMk id="9" creationId="{CF2D64EB-2209-D744-947A-3BF82F8F322E}"/>
          </ac:picMkLst>
        </pc:picChg>
        <pc:picChg chg="add mod">
          <ac:chgData name="#DAWN YAP SHI MIN#" userId="9c5052f8-29ac-472e-823c-108fa5b2c441" providerId="ADAL" clId="{ADDB2417-D71F-1E4E-9BA5-D9ECE34ED5E3}" dt="2024-04-17T08:38:47.294" v="1584"/>
          <ac:picMkLst>
            <pc:docMk/>
            <pc:sldMk cId="0" sldId="301"/>
            <ac:picMk id="13" creationId="{F63813BB-2293-A410-BA5D-D6C5F76AFAD3}"/>
          </ac:picMkLst>
        </pc:picChg>
      </pc:sldChg>
      <pc:sldChg chg="addSp modSp">
        <pc:chgData name="#DAWN YAP SHI MIN#" userId="9c5052f8-29ac-472e-823c-108fa5b2c441" providerId="ADAL" clId="{ADDB2417-D71F-1E4E-9BA5-D9ECE34ED5E3}" dt="2024-04-17T07:50:38.560" v="771"/>
        <pc:sldMkLst>
          <pc:docMk/>
          <pc:sldMk cId="0" sldId="302"/>
        </pc:sldMkLst>
        <pc:picChg chg="add mod">
          <ac:chgData name="#DAWN YAP SHI MIN#" userId="9c5052f8-29ac-472e-823c-108fa5b2c441" providerId="ADAL" clId="{ADDB2417-D71F-1E4E-9BA5-D9ECE34ED5E3}" dt="2024-04-17T07:50:38.560" v="771"/>
          <ac:picMkLst>
            <pc:docMk/>
            <pc:sldMk cId="0" sldId="302"/>
            <ac:picMk id="4" creationId="{D98678C8-F1EA-25E9-10B6-71646C54F484}"/>
          </ac:picMkLst>
        </pc:picChg>
      </pc:sldChg>
      <pc:sldChg chg="addSp delSp modSp modTransition modAnim">
        <pc:chgData name="#DAWN YAP SHI MIN#" userId="9c5052f8-29ac-472e-823c-108fa5b2c441" providerId="ADAL" clId="{ADDB2417-D71F-1E4E-9BA5-D9ECE34ED5E3}" dt="2024-04-17T08:39:09.299" v="1586"/>
        <pc:sldMkLst>
          <pc:docMk/>
          <pc:sldMk cId="0" sldId="303"/>
        </pc:sldMkLst>
        <pc:picChg chg="add del mod">
          <ac:chgData name="#DAWN YAP SHI MIN#" userId="9c5052f8-29ac-472e-823c-108fa5b2c441" providerId="ADAL" clId="{ADDB2417-D71F-1E4E-9BA5-D9ECE34ED5E3}" dt="2024-04-17T08:39:01.213" v="1585"/>
          <ac:picMkLst>
            <pc:docMk/>
            <pc:sldMk cId="0" sldId="303"/>
            <ac:picMk id="4" creationId="{9B43B9BD-F6EA-F66C-5AF4-97FC7C7E9350}"/>
          </ac:picMkLst>
        </pc:picChg>
        <pc:picChg chg="add mod">
          <ac:chgData name="#DAWN YAP SHI MIN#" userId="9c5052f8-29ac-472e-823c-108fa5b2c441" providerId="ADAL" clId="{ADDB2417-D71F-1E4E-9BA5-D9ECE34ED5E3}" dt="2024-04-17T08:39:09.299" v="1586"/>
          <ac:picMkLst>
            <pc:docMk/>
            <pc:sldMk cId="0" sldId="303"/>
            <ac:picMk id="9" creationId="{12087C7F-EE54-5F9C-6736-7D5EDDDB7390}"/>
          </ac:picMkLst>
        </pc:picChg>
      </pc:sldChg>
      <pc:sldChg chg="addSp modSp">
        <pc:chgData name="#DAWN YAP SHI MIN#" userId="9c5052f8-29ac-472e-823c-108fa5b2c441" providerId="ADAL" clId="{ADDB2417-D71F-1E4E-9BA5-D9ECE34ED5E3}" dt="2024-04-17T07:51:08.039" v="773"/>
        <pc:sldMkLst>
          <pc:docMk/>
          <pc:sldMk cId="0" sldId="304"/>
        </pc:sldMkLst>
        <pc:picChg chg="add mod">
          <ac:chgData name="#DAWN YAP SHI MIN#" userId="9c5052f8-29ac-472e-823c-108fa5b2c441" providerId="ADAL" clId="{ADDB2417-D71F-1E4E-9BA5-D9ECE34ED5E3}" dt="2024-04-17T07:51:08.039" v="773"/>
          <ac:picMkLst>
            <pc:docMk/>
            <pc:sldMk cId="0" sldId="304"/>
            <ac:picMk id="6" creationId="{F94B2019-6245-7820-664E-97B196DBD8C8}"/>
          </ac:picMkLst>
        </pc:picChg>
      </pc:sldChg>
      <pc:sldChg chg="addSp modSp">
        <pc:chgData name="#DAWN YAP SHI MIN#" userId="9c5052f8-29ac-472e-823c-108fa5b2c441" providerId="ADAL" clId="{ADDB2417-D71F-1E4E-9BA5-D9ECE34ED5E3}" dt="2024-04-17T07:51:21.460" v="774"/>
        <pc:sldMkLst>
          <pc:docMk/>
          <pc:sldMk cId="0" sldId="305"/>
        </pc:sldMkLst>
        <pc:picChg chg="add mod">
          <ac:chgData name="#DAWN YAP SHI MIN#" userId="9c5052f8-29ac-472e-823c-108fa5b2c441" providerId="ADAL" clId="{ADDB2417-D71F-1E4E-9BA5-D9ECE34ED5E3}" dt="2024-04-17T07:51:21.460" v="774"/>
          <ac:picMkLst>
            <pc:docMk/>
            <pc:sldMk cId="0" sldId="305"/>
            <ac:picMk id="5" creationId="{5DB22813-4854-89D2-844A-5E24220DF763}"/>
          </ac:picMkLst>
        </pc:picChg>
      </pc:sldChg>
      <pc:sldChg chg="addSp modSp">
        <pc:chgData name="#DAWN YAP SHI MIN#" userId="9c5052f8-29ac-472e-823c-108fa5b2c441" providerId="ADAL" clId="{ADDB2417-D71F-1E4E-9BA5-D9ECE34ED5E3}" dt="2024-04-17T07:51:39.689" v="775"/>
        <pc:sldMkLst>
          <pc:docMk/>
          <pc:sldMk cId="0" sldId="306"/>
        </pc:sldMkLst>
        <pc:picChg chg="add mod">
          <ac:chgData name="#DAWN YAP SHI MIN#" userId="9c5052f8-29ac-472e-823c-108fa5b2c441" providerId="ADAL" clId="{ADDB2417-D71F-1E4E-9BA5-D9ECE34ED5E3}" dt="2024-04-17T07:51:39.689" v="775"/>
          <ac:picMkLst>
            <pc:docMk/>
            <pc:sldMk cId="0" sldId="306"/>
            <ac:picMk id="4" creationId="{1DC09AF9-8B35-CC8E-BBFF-55CC300A4CEA}"/>
          </ac:picMkLst>
        </pc:picChg>
      </pc:sldChg>
      <pc:sldChg chg="addSp modSp">
        <pc:chgData name="#DAWN YAP SHI MIN#" userId="9c5052f8-29ac-472e-823c-108fa5b2c441" providerId="ADAL" clId="{ADDB2417-D71F-1E4E-9BA5-D9ECE34ED5E3}" dt="2024-04-17T07:52:09.154" v="776"/>
        <pc:sldMkLst>
          <pc:docMk/>
          <pc:sldMk cId="0" sldId="307"/>
        </pc:sldMkLst>
        <pc:picChg chg="add mod">
          <ac:chgData name="#DAWN YAP SHI MIN#" userId="9c5052f8-29ac-472e-823c-108fa5b2c441" providerId="ADAL" clId="{ADDB2417-D71F-1E4E-9BA5-D9ECE34ED5E3}" dt="2024-04-17T07:52:09.154" v="776"/>
          <ac:picMkLst>
            <pc:docMk/>
            <pc:sldMk cId="0" sldId="307"/>
            <ac:picMk id="4" creationId="{CAC51319-1A45-742E-FA1C-2A20106F615B}"/>
          </ac:picMkLst>
        </pc:picChg>
      </pc:sldChg>
      <pc:sldChg chg="addSp delSp modSp modTransition modAnim">
        <pc:chgData name="#DAWN YAP SHI MIN#" userId="9c5052f8-29ac-472e-823c-108fa5b2c441" providerId="ADAL" clId="{ADDB2417-D71F-1E4E-9BA5-D9ECE34ED5E3}" dt="2024-04-17T08:39:45.918" v="1588"/>
        <pc:sldMkLst>
          <pc:docMk/>
          <pc:sldMk cId="0" sldId="308"/>
        </pc:sldMkLst>
        <pc:picChg chg="add del mod">
          <ac:chgData name="#DAWN YAP SHI MIN#" userId="9c5052f8-29ac-472e-823c-108fa5b2c441" providerId="ADAL" clId="{ADDB2417-D71F-1E4E-9BA5-D9ECE34ED5E3}" dt="2024-04-17T08:39:35.202" v="1587"/>
          <ac:picMkLst>
            <pc:docMk/>
            <pc:sldMk cId="0" sldId="308"/>
            <ac:picMk id="4" creationId="{F5168EFA-41AD-8DAB-46F5-0F29B98BD8A0}"/>
          </ac:picMkLst>
        </pc:picChg>
        <pc:picChg chg="add mod">
          <ac:chgData name="#DAWN YAP SHI MIN#" userId="9c5052f8-29ac-472e-823c-108fa5b2c441" providerId="ADAL" clId="{ADDB2417-D71F-1E4E-9BA5-D9ECE34ED5E3}" dt="2024-04-17T08:39:45.918" v="1588"/>
          <ac:picMkLst>
            <pc:docMk/>
            <pc:sldMk cId="0" sldId="308"/>
            <ac:picMk id="9" creationId="{96F98C24-46F7-C893-6870-3215154A0396}"/>
          </ac:picMkLst>
        </pc:picChg>
      </pc:sldChg>
      <pc:sldChg chg="addSp modSp">
        <pc:chgData name="#DAWN YAP SHI MIN#" userId="9c5052f8-29ac-472e-823c-108fa5b2c441" providerId="ADAL" clId="{ADDB2417-D71F-1E4E-9BA5-D9ECE34ED5E3}" dt="2024-04-17T07:52:40.543" v="778"/>
        <pc:sldMkLst>
          <pc:docMk/>
          <pc:sldMk cId="0" sldId="309"/>
        </pc:sldMkLst>
        <pc:picChg chg="add mod">
          <ac:chgData name="#DAWN YAP SHI MIN#" userId="9c5052f8-29ac-472e-823c-108fa5b2c441" providerId="ADAL" clId="{ADDB2417-D71F-1E4E-9BA5-D9ECE34ED5E3}" dt="2024-04-17T07:52:40.543" v="778"/>
          <ac:picMkLst>
            <pc:docMk/>
            <pc:sldMk cId="0" sldId="309"/>
            <ac:picMk id="4" creationId="{A144F77E-8138-4C6C-9FA1-CB9E7AA54118}"/>
          </ac:picMkLst>
        </pc:picChg>
      </pc:sldChg>
      <pc:sldChg chg="addSp delSp modSp modTransition modAnim">
        <pc:chgData name="#DAWN YAP SHI MIN#" userId="9c5052f8-29ac-472e-823c-108fa5b2c441" providerId="ADAL" clId="{ADDB2417-D71F-1E4E-9BA5-D9ECE34ED5E3}" dt="2024-04-17T08:27:44.204" v="1447"/>
        <pc:sldMkLst>
          <pc:docMk/>
          <pc:sldMk cId="1351184476" sldId="310"/>
        </pc:sldMkLst>
        <pc:picChg chg="add del mod">
          <ac:chgData name="#DAWN YAP SHI MIN#" userId="9c5052f8-29ac-472e-823c-108fa5b2c441" providerId="ADAL" clId="{ADDB2417-D71F-1E4E-9BA5-D9ECE34ED5E3}" dt="2024-04-17T07:14:47.107" v="345"/>
          <ac:picMkLst>
            <pc:docMk/>
            <pc:sldMk cId="1351184476" sldId="310"/>
            <ac:picMk id="4" creationId="{7309E763-CC79-8510-0F8F-4858E168E9A6}"/>
          </ac:picMkLst>
        </pc:picChg>
        <pc:picChg chg="add del mod">
          <ac:chgData name="#DAWN YAP SHI MIN#" userId="9c5052f8-29ac-472e-823c-108fa5b2c441" providerId="ADAL" clId="{ADDB2417-D71F-1E4E-9BA5-D9ECE34ED5E3}" dt="2024-04-17T08:27:23.609" v="1446"/>
          <ac:picMkLst>
            <pc:docMk/>
            <pc:sldMk cId="1351184476" sldId="310"/>
            <ac:picMk id="11" creationId="{DEAD9F6C-F731-DFE9-1BD1-F44FD62CEA6C}"/>
          </ac:picMkLst>
        </pc:picChg>
        <pc:picChg chg="add mod">
          <ac:chgData name="#DAWN YAP SHI MIN#" userId="9c5052f8-29ac-472e-823c-108fa5b2c441" providerId="ADAL" clId="{ADDB2417-D71F-1E4E-9BA5-D9ECE34ED5E3}" dt="2024-04-17T08:27:44.204" v="1447"/>
          <ac:picMkLst>
            <pc:docMk/>
            <pc:sldMk cId="1351184476" sldId="310"/>
            <ac:picMk id="22" creationId="{887089AB-FBE5-F971-08EC-DB938548216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everyone! We are from Group 1. Today we will be talking about our project on World Happiness Index. I am Dawn and my group members are Aries and </a:t>
            </a:r>
            <a:r>
              <a:rPr lang="en" err="1"/>
              <a:t>Beng</a:t>
            </a:r>
            <a:r>
              <a:rPr lang="en"/>
              <a:t> Soon.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c8c77225f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c8c77225f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chivo"/>
                <a:ea typeface="Archivo"/>
                <a:cs typeface="Archivo"/>
                <a:sym typeface="Archivo"/>
              </a:rPr>
              <a:t>To explore the relationship between each variables, we performed a correlation test by visualizing the them on heatmap.</a:t>
            </a:r>
            <a:endParaRPr>
              <a:latin typeface="Archivo"/>
              <a:ea typeface="Archivo"/>
              <a:cs typeface="Archivo"/>
              <a:sym typeface="Archivo"/>
            </a:endParaRPr>
          </a:p>
          <a:p>
            <a:pPr marL="0" lvl="0" indent="0" algn="l" rtl="0">
              <a:spcBef>
                <a:spcPts val="0"/>
              </a:spcBef>
              <a:spcAft>
                <a:spcPts val="0"/>
              </a:spcAft>
              <a:buNone/>
            </a:pPr>
            <a:r>
              <a:rPr lang="en-US">
                <a:latin typeface="Archivo"/>
                <a:ea typeface="Archivo"/>
                <a:cs typeface="Archivo"/>
                <a:sym typeface="Archivo"/>
              </a:rPr>
              <a:t>As seen in the slides the variables are in the order of strongest to weakest</a:t>
            </a:r>
          </a:p>
          <a:p>
            <a:pPr marL="0" lvl="0" indent="0" algn="l" rtl="0">
              <a:spcBef>
                <a:spcPts val="0"/>
              </a:spcBef>
              <a:spcAft>
                <a:spcPts val="0"/>
              </a:spcAft>
              <a:buNone/>
            </a:pPr>
            <a:endParaRPr>
              <a:latin typeface="Archivo"/>
              <a:ea typeface="Archivo"/>
              <a:cs typeface="Archivo"/>
              <a:sym typeface="Archivo"/>
            </a:endParaRPr>
          </a:p>
          <a:p>
            <a:pPr marL="0" lvl="0" indent="0" algn="l" rtl="0">
              <a:lnSpc>
                <a:spcPct val="115000"/>
              </a:lnSpc>
              <a:spcBef>
                <a:spcPts val="1200"/>
              </a:spcBef>
              <a:spcAft>
                <a:spcPts val="0"/>
              </a:spcAft>
              <a:buClr>
                <a:schemeClr val="dk1"/>
              </a:buClr>
              <a:buSzPts val="1100"/>
              <a:buFont typeface="Arial"/>
              <a:buNone/>
            </a:pPr>
            <a:endParaRPr>
              <a:latin typeface="Archivo"/>
              <a:ea typeface="Archivo"/>
              <a:cs typeface="Archivo"/>
              <a:sym typeface="Archiv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c8c77225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c8c77225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chivo"/>
                <a:ea typeface="Archivo"/>
                <a:cs typeface="Archivo"/>
                <a:sym typeface="Archivo"/>
              </a:rPr>
              <a:t>Hence, based on our criteria for selecting variables with an absolute correlation value of 0.5 or higher and evaluating feature importance through a Random Forest Regressor. we will be focusing on the following variables as shown here. </a:t>
            </a:r>
            <a:r>
              <a:rPr lang="en">
                <a:solidFill>
                  <a:srgbClr val="0C0C0C"/>
                </a:solidFill>
                <a:latin typeface="Archivo"/>
                <a:ea typeface="Archivo"/>
                <a:cs typeface="Archivo"/>
                <a:sym typeface="Archivo"/>
              </a:rPr>
              <a:t>They demonstrated both statistical significance and predictive relevance in relation to the Life Ladder score, and will be the focus of our in-depth analysis.</a:t>
            </a:r>
            <a:endParaRPr lang="en-US">
              <a:solidFill>
                <a:srgbClr val="0C0C0C"/>
              </a:solidFill>
              <a:latin typeface="Archivo"/>
              <a:ea typeface="Archivo"/>
              <a:cs typeface="Archivo"/>
              <a:sym typeface="Archiv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c901395251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c901395251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plotted each individual box plot, histogram and violin plot for each variable and analyze each data separately. These are the plots for Life Ladder.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c901395251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c901395251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are the plots for Log GDP per capita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c901395251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c901395251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are the plots for Social Support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c90139525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c90139525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are the plots for Healthy Life expectancy at birth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c901395251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c901395251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are the plots for Freedom to make life choices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c901395251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c901395251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are the plots for Positive affect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c901395251_1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c901395251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seen in the respective box plots, there seems to be quite a number of outliers in all variables. To determine if it is safe to delete them, we need to retrieve the count of outliers. </a:t>
            </a:r>
            <a:endParaRPr/>
          </a:p>
          <a:p>
            <a:pPr marL="0" lvl="0" indent="0" algn="l" rtl="0">
              <a:spcBef>
                <a:spcPts val="0"/>
              </a:spcBef>
              <a:spcAft>
                <a:spcPts val="0"/>
              </a:spcAft>
              <a:buNone/>
            </a:pPr>
            <a:endParaRPr/>
          </a:p>
          <a:p>
            <a:pPr marL="0" lvl="0" indent="0" algn="l" rtl="0">
              <a:spcBef>
                <a:spcPts val="0"/>
              </a:spcBef>
              <a:spcAft>
                <a:spcPts val="0"/>
              </a:spcAft>
              <a:buNone/>
            </a:pPr>
            <a:r>
              <a:rPr lang="en"/>
              <a:t>Since the number of outliers is only a small proportion of the dataset in the variables respectively, it is safe for us to remove this outliers without affecting distribution significantly.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c901395251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c901395251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000"/>
              </a:lnSpc>
              <a:spcBef>
                <a:spcPts val="0"/>
              </a:spcBef>
              <a:spcAft>
                <a:spcPts val="0"/>
              </a:spcAft>
              <a:buClr>
                <a:schemeClr val="dk1"/>
              </a:buClr>
              <a:buSzPts val="1100"/>
              <a:buFont typeface="Arial"/>
              <a:buNone/>
            </a:pPr>
            <a:r>
              <a:rPr lang="en">
                <a:solidFill>
                  <a:schemeClr val="dk1"/>
                </a:solidFill>
                <a:highlight>
                  <a:srgbClr val="F7F9FA"/>
                </a:highlight>
                <a:latin typeface="Archivo"/>
                <a:ea typeface="Archivo"/>
                <a:cs typeface="Archivo"/>
                <a:sym typeface="Archivo"/>
              </a:rPr>
              <a:t>The sum of all the outliers of individual variables is 105, but there is only a reduction of 89 rows. </a:t>
            </a:r>
            <a:r>
              <a:rPr lang="en" err="1">
                <a:solidFill>
                  <a:schemeClr val="dk1"/>
                </a:solidFill>
                <a:highlight>
                  <a:srgbClr val="F7F9FA"/>
                </a:highlight>
                <a:latin typeface="Archivo"/>
                <a:ea typeface="Archivo"/>
                <a:cs typeface="Archivo"/>
                <a:sym typeface="Archivo"/>
              </a:rPr>
              <a:t>Howeverm</a:t>
            </a:r>
            <a:r>
              <a:rPr lang="en">
                <a:solidFill>
                  <a:schemeClr val="dk1"/>
                </a:solidFill>
                <a:highlight>
                  <a:srgbClr val="F7F9FA"/>
                </a:highlight>
                <a:latin typeface="Archivo"/>
                <a:ea typeface="Archivo"/>
                <a:cs typeface="Archivo"/>
                <a:sym typeface="Archivo"/>
              </a:rPr>
              <a:t>, this does not imply any error as some outliers of individual variable may occur in the same row.</a:t>
            </a:r>
            <a:endParaRPr>
              <a:solidFill>
                <a:schemeClr val="dk1"/>
              </a:solidFill>
              <a:highlight>
                <a:srgbClr val="F7F9FA"/>
              </a:highlight>
              <a:latin typeface="Archivo"/>
              <a:ea typeface="Archivo"/>
              <a:cs typeface="Archivo"/>
              <a:sym typeface="Archivo"/>
            </a:endParaRPr>
          </a:p>
          <a:p>
            <a:pPr marL="0" lvl="0" indent="0" algn="l" rtl="0">
              <a:lnSpc>
                <a:spcPct val="135000"/>
              </a:lnSpc>
              <a:spcBef>
                <a:spcPts val="0"/>
              </a:spcBef>
              <a:spcAft>
                <a:spcPts val="0"/>
              </a:spcAft>
              <a:buClr>
                <a:schemeClr val="dk1"/>
              </a:buClr>
              <a:buSzPts val="1100"/>
              <a:buFont typeface="Arial"/>
              <a:buNone/>
            </a:pPr>
            <a:endParaRPr>
              <a:solidFill>
                <a:schemeClr val="dk1"/>
              </a:solidFill>
              <a:highlight>
                <a:srgbClr val="F7F9FA"/>
              </a:highlight>
              <a:latin typeface="Archivo"/>
              <a:ea typeface="Archivo"/>
              <a:cs typeface="Archivo"/>
              <a:sym typeface="Archivo"/>
            </a:endParaRPr>
          </a:p>
          <a:p>
            <a:pPr marL="0" lvl="0" indent="0" algn="l" rtl="0">
              <a:lnSpc>
                <a:spcPct val="135000"/>
              </a:lnSpc>
              <a:spcBef>
                <a:spcPts val="0"/>
              </a:spcBef>
              <a:spcAft>
                <a:spcPts val="0"/>
              </a:spcAft>
              <a:buClr>
                <a:schemeClr val="dk1"/>
              </a:buClr>
              <a:buSzPts val="1100"/>
              <a:buFont typeface="Arial"/>
              <a:buNone/>
            </a:pPr>
            <a:r>
              <a:rPr lang="en">
                <a:solidFill>
                  <a:schemeClr val="dk1"/>
                </a:solidFill>
                <a:highlight>
                  <a:srgbClr val="F7F9FA"/>
                </a:highlight>
                <a:latin typeface="Archivo"/>
                <a:ea typeface="Archivo"/>
                <a:cs typeface="Archivo"/>
                <a:sym typeface="Archivo"/>
              </a:rPr>
              <a:t>Essentially, the difference of 89 rows from cleanData2 to cleandata3 means that the outliers have already been removed.</a:t>
            </a:r>
            <a:endParaRPr>
              <a:solidFill>
                <a:schemeClr val="dk1"/>
              </a:solidFill>
              <a:highlight>
                <a:srgbClr val="F7F9FA"/>
              </a:highlight>
              <a:latin typeface="Archivo"/>
              <a:ea typeface="Archivo"/>
              <a:cs typeface="Archivo"/>
              <a:sym typeface="Archivo"/>
            </a:endParaRPr>
          </a:p>
          <a:p>
            <a:pPr marL="0" lvl="0" indent="0" algn="l" rtl="0">
              <a:spcBef>
                <a:spcPts val="0"/>
              </a:spcBef>
              <a:spcAft>
                <a:spcPts val="0"/>
              </a:spcAft>
              <a:buNone/>
            </a:pPr>
            <a:endParaRPr>
              <a:latin typeface="Archivo"/>
              <a:ea typeface="Archivo"/>
              <a:cs typeface="Archivo"/>
              <a:sym typeface="Archiv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5841a4d38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5841a4d3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table of content of our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587be3a29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587be3a29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will proceed with Machine Learning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587be3a295_0_17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587be3a295_0_17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First, we will proceed with Multi-variate Linear Regression. </a:t>
            </a:r>
            <a:endParaRPr lang="en-US"/>
          </a:p>
          <a:p>
            <a:pPr marL="0" indent="0">
              <a:buNone/>
            </a:pPr>
            <a:r>
              <a:rPr lang="en"/>
              <a:t>This model is essential for handling multiple predictors and understanding their collective impact on the dependent variable. </a:t>
            </a:r>
          </a:p>
          <a:p>
            <a:pPr marL="0" indent="0">
              <a:buNone/>
            </a:pPr>
            <a:r>
              <a:rPr lang="en"/>
              <a:t>We assume direct linear relationship. As predictors vary, the dependent variable changes directionally.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c9475b2c1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c9475b2c1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err="1"/>
              <a:t>fter</a:t>
            </a:r>
            <a:r>
              <a:rPr lang="en-US"/>
              <a:t> importing necessary libraries, we define 'Life Ladder' as our response variable 'y', which we aim to predict using the cleaned dataset. The predictor variables, 'Log GDP per capita', 'Social support', 'Healthy life expectancy at birth', 'Freedom to make life choices', and 'Positive affect', are assigned to 'x'. These will help explain variations in 'y'.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c9475b2c1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c9475b2c1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will split the dataset using a </a:t>
            </a:r>
            <a:r>
              <a:rPr lang="en-US" b="1" err="1"/>
              <a:t>test_size</a:t>
            </a:r>
            <a:r>
              <a:rPr lang="en-US"/>
              <a:t> of 0.2, allocating 20% for testing and 80% for training to allow the machine learning algorithm to learn patterns effectively. We set </a:t>
            </a:r>
            <a:r>
              <a:rPr lang="en-US" b="1" err="1"/>
              <a:t>random_state</a:t>
            </a:r>
            <a:r>
              <a:rPr lang="en-US"/>
              <a:t> to 50 to ensure reproducible splits. This split helps evaluate the model on unseen data and prevents overfitting.</a:t>
            </a:r>
          </a:p>
          <a:p>
            <a:pPr marL="0" indent="0">
              <a:buNone/>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c9475b2c1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c9475b2c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Next, we'll create a multi-variate linear regression model using Python's </a:t>
            </a:r>
            <a:r>
              <a:rPr lang="en-US" b="1" err="1"/>
              <a:t>LinearRegression</a:t>
            </a:r>
            <a:r>
              <a:rPr lang="en-US" b="1"/>
              <a:t>()</a:t>
            </a:r>
            <a:r>
              <a:rPr lang="en-US"/>
              <a:t> function. We train this model with our dataset using the </a:t>
            </a:r>
            <a:r>
              <a:rPr lang="en-US" b="1"/>
              <a:t>fit()</a:t>
            </a:r>
            <a:r>
              <a:rPr lang="en-US"/>
              <a:t> method to learn data patterns. Once trained, we use </a:t>
            </a:r>
            <a:r>
              <a:rPr lang="en-US" b="1"/>
              <a:t>predict()</a:t>
            </a:r>
            <a:r>
              <a:rPr lang="en-US"/>
              <a:t> to estimate the “Life Ladder” variable for both training and testing data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c9475b2c1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c9475b2c1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we will evaluate our multivariate linear regression's model performance on both training and testing data sets. The blue and red line indicates a positive linear relationship between the predictors and the response variable respectively.</a:t>
            </a:r>
          </a:p>
          <a:p>
            <a:pPr marL="0" indent="0">
              <a:buNone/>
            </a:pPr>
            <a:endParaRPr lang="en-US"/>
          </a:p>
          <a:p>
            <a:pPr marL="0" indent="0">
              <a:buNone/>
            </a:pPr>
            <a:r>
              <a:rPr lang="en-US"/>
              <a:t>As you can see, there is a consistent spread in the scatter plots for both training and testing sets. indicating that our model is well-fitted and can </a:t>
            </a:r>
            <a:r>
              <a:rPr lang="en-US" err="1"/>
              <a:t>generalise</a:t>
            </a:r>
            <a:r>
              <a:rPr lang="en-US"/>
              <a:t> well to unseen data.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c9475b2c1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c9475b2c1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 Univariate Linear Regression is a type of linear regression where we have one predictor variable and one response variable. The goal is to find a linear relationship between these two variables. In our analysis, we will proceed </a:t>
            </a:r>
            <a:r>
              <a:rPr lang="en-GB"/>
              <a:t>with univariate linear</a:t>
            </a:r>
            <a:r>
              <a:rPr lang="en-US"/>
              <a:t> regression to rank the significance of the predictors.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This is the code for univariate-regression. The steps are similar to the ones in multivariate regression, except for only having one independent variable. The same code will be used for each univariate regression, with change only in the variable names and the highlighted portion as shown in the slide</a:t>
            </a:r>
          </a:p>
        </p:txBody>
      </p:sp>
    </p:spTree>
    <p:extLst>
      <p:ext uri="{BB962C8B-B14F-4D97-AF65-F5344CB8AC3E}">
        <p14:creationId xmlns:p14="http://schemas.microsoft.com/office/powerpoint/2010/main" val="3347633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c9475b2c16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c9475b2c1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this case, Log GDP per capita is our predictor, and we have created scatter plots for both testing and training data sets.  </a:t>
            </a:r>
          </a:p>
          <a:p>
            <a:pPr marL="0" indent="0">
              <a:buNone/>
            </a:pPr>
            <a:r>
              <a:rPr lang="en-US"/>
              <a:t>Below the graphs, we provide metrics including Train MSE, Test MSE, and Explained Variance for both training and testing phases to quantify our observations.</a:t>
            </a:r>
          </a:p>
          <a:p>
            <a:pPr marL="0" indent="0">
              <a:buNone/>
            </a:pP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c9475b2c16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c9475b2c1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Next, we apply the same process to Social support and life ladders.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c8c77225f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c8c77225f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our problem statement!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c9475b2c16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c9475b2c16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same goes for predictor, Healthy life expectancy at birth.</a:t>
            </a:r>
          </a:p>
          <a:p>
            <a:pPr marL="0" indent="0">
              <a:buNone/>
            </a:pPr>
            <a:endParaRPr lang="en-US"/>
          </a:p>
          <a:p>
            <a:pPr marL="0" lvl="0" indent="0" algn="l">
              <a:spcBef>
                <a:spcPts val="0"/>
              </a:spcBef>
              <a:spcAft>
                <a:spcPts val="0"/>
              </a:spcAft>
              <a:buNone/>
            </a:pP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c9475b2c1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c9475b2c1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same goes for predictor, Freedom to make life choices.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c9475b2c1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c9475b2c1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Lastly, these are</a:t>
            </a:r>
          </a:p>
          <a:p>
            <a:pPr marL="0" indent="0">
              <a:buNone/>
            </a:pPr>
            <a:r>
              <a:rPr lang="en-US"/>
              <a:t>the scatter plots for the </a:t>
            </a:r>
            <a:r>
              <a:rPr lang="en-US" err="1"/>
              <a:t>predictor:Positive</a:t>
            </a:r>
            <a:r>
              <a:rPr lang="en-US"/>
              <a:t> affect and the response variable.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c9475b2c1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c9475b2c1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Calibri"/>
              <a:buChar char="-"/>
            </a:pPr>
            <a:r>
              <a:rPr lang="en-US"/>
              <a:t>We assessed our regression model using two key metrics:</a:t>
            </a:r>
          </a:p>
          <a:p>
            <a:pPr marL="171450" indent="-171450">
              <a:buFont typeface="Calibri"/>
              <a:buChar char="-"/>
            </a:pPr>
            <a:r>
              <a:rPr lang="en-US"/>
              <a:t> First, we have explained </a:t>
            </a:r>
            <a:r>
              <a:rPr lang="en-US" err="1"/>
              <a:t>variance.This</a:t>
            </a:r>
            <a:r>
              <a:rPr lang="en-US"/>
              <a:t> measures the proportion of variance in the dependent variable predictable from the independent variables.</a:t>
            </a:r>
          </a:p>
          <a:p>
            <a:pPr marL="171450" indent="-171450">
              <a:buFont typeface="Calibri"/>
              <a:buChar char="-"/>
            </a:pPr>
            <a:r>
              <a:rPr lang="en-US"/>
              <a:t>A higher R² value reduces uncertainty in prediction, increase reliability</a:t>
            </a:r>
          </a:p>
          <a:p>
            <a:pPr marL="158750" indent="0">
              <a:buNone/>
            </a:pPr>
            <a:r>
              <a:rPr lang="en-US"/>
              <a:t>Next, we have MSE. This is the average squared differences between actual and predicted values. A lower MSE indicates higher accuracy in predictions.</a:t>
            </a:r>
          </a:p>
          <a:p>
            <a:br>
              <a:rPr lang="en-US"/>
            </a:br>
            <a:endParaRPr lang="en-US"/>
          </a:p>
          <a:p>
            <a:pPr marL="171450" indent="-171450">
              <a:buFont typeface="Calibri"/>
              <a:buChar char="-"/>
            </a:pP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c9475b2c1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2c9475b2c1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Similar "Train" and "Test" MSE indicate that the model is not overfitting</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c9475b2c16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c9475b2c16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Using the Explained Variance and Mean Squared Error, the variables are ranked in order of their significance on the response variable, Life Ladder. The ranking is shown in the slide.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c9475b2c16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2c9475b2c1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Now, we will move on to the refinement process applied to the multivariate linear regression model. The first step is to isolate and focus on the three key predictors for the next iteration of the model. The objective of this refinement process is to improve the prediction accuracy of the model, </a:t>
            </a:r>
            <a:r>
              <a:rPr lang="en-US" err="1"/>
              <a:t>minimising</a:t>
            </a:r>
            <a:r>
              <a:rPr lang="en-US"/>
              <a:t> errors in the predictions.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c9475b2c16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c9475b2c16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After identifying the top three predictors, we will use them to do a refined multivariate linear regression.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c9475b2c16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c9475b2c16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Here is the code and scatterplot for the multivariate linear regressions with three predictors. There is a consistent spread in the scatter plots for both training and testing sets. This consistency indicates that our model is well-fitted and can </a:t>
            </a:r>
            <a:r>
              <a:rPr lang="en-US" err="1"/>
              <a:t>generalise</a:t>
            </a:r>
            <a:r>
              <a:rPr lang="en-US"/>
              <a:t> well to unseen data.</a:t>
            </a:r>
          </a:p>
          <a:p>
            <a:pPr marL="0" indent="0">
              <a:buNone/>
            </a:pPr>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c9475b2c1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c9475b2c16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The Linear Regression model fares worse after the removal of “Freedom to make life choices” and “Positive affect”. This is indicated by an increase in MSE (Test and Train) and a decrease in Explained Variance (Test and Train).</a:t>
            </a:r>
          </a:p>
          <a:p>
            <a:pPr marL="171450" indent="-171450"/>
            <a:r>
              <a:rPr lang="en-US"/>
              <a:t>Hence, we will continue to use all 5 variables when applying other machine models to ensure better performance.</a:t>
            </a:r>
          </a:p>
          <a:p>
            <a:pPr marL="0" indent="0">
              <a:buNone/>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c8b98622e1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c8b98622e1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be exploring what are the factors that play the biggest role for happiness.  </a:t>
            </a:r>
            <a:r>
              <a:rPr lang="en-SG"/>
              <a:t>A</a:t>
            </a:r>
            <a:r>
              <a:rPr lang="en" err="1"/>
              <a:t>nd</a:t>
            </a:r>
            <a:r>
              <a:rPr lang="en"/>
              <a:t> how can the Singapore Government ensure a happy nation?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c9475b2c1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2c9475b2c1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err="1"/>
              <a:t>XGBoost</a:t>
            </a:r>
            <a:r>
              <a:rPr lang="en"/>
              <a:t> is a machine learning model which utilizes gradient-boosted decision tree. It is similar to the Random Forest, where it combines multiple machine learning algorithms to obtain a better model.  For </a:t>
            </a:r>
            <a:r>
              <a:rPr lang="en" err="1"/>
              <a:t>XGBoost</a:t>
            </a:r>
            <a:r>
              <a:rPr lang="en"/>
              <a:t>, it combine a single weak model with other weak models to make a single strong model which allow for more accurate prediction.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c90139525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2c90139525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after importing relevant modules, we defined the model using </a:t>
            </a:r>
            <a:r>
              <a:rPr lang="en" err="1"/>
              <a:t>XGBRegressor</a:t>
            </a:r>
            <a:r>
              <a:rPr lang="en"/>
              <a:t>. Then, we fit the parameters into grid search to find the best for our models. We use </a:t>
            </a:r>
            <a:r>
              <a:rPr lang="en" err="1"/>
              <a:t>variance_estimators</a:t>
            </a:r>
            <a:r>
              <a:rPr lang="en"/>
              <a:t>, max depth and the learning rate as they affect the accuracy of our model.</a:t>
            </a:r>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c90139525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c90139525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Next, we varied cv and found that 5 gives the best result, scoring will be MSE and verbose is 1. Next we fit the train data into grid search.</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c90139525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2c90139525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Next, we train the model and use it to predict the output. We note down the MSE and explained variance for both the test and train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c90139525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2c90139525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grid search, the best parameters are a learning rate of 0.06, max depth of 7 and n estimators of 100. The data is shown below</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c90139525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2c90139525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Next we plotted our model and we found that the results are consistent with the MSE and explained variance is and well fitted</a:t>
            </a:r>
            <a:endParaRPr lang="en-SG"/>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c90139525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2c90139525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 Flow is a framework of machine learning and deep learning models. Tensor is a multidimensional array while flow is used to define the flow of data in an operation. It has many hidden layers and neurons to facilitate deep learning and is efficient in handling complex computations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c90139525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c90139525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First we import the relevant modules then we split the dataset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c90139525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c90139525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We start off with a layer of 64 neuron, then slowly increase the number of layers. Once we found the optimal layers, we configured the number of neurons in order of 64, 128 and 256. We have the best result when we used 128 neurons and 3 hidden layers. For our activation function, we chose to Relu as our output is non negative, it also deals with the vanishing gradient problem, allowing us to train the model with many hidden layers effectively. We chose the </a:t>
            </a:r>
            <a:r>
              <a:rPr lang="en" err="1"/>
              <a:t>adam</a:t>
            </a:r>
            <a:r>
              <a:rPr lang="en"/>
              <a:t> optimizer as it is robust, efficient and have an adaptive learning rate. Adam would adjust the learning rate for each weight in the model individually and this helps in handling the sparsity of data and the different scale of parameters. Our loss is to minimize MSE. For epochs, we gradually increase it until we found the optimal number which is 300</a:t>
            </a:r>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c90139525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2c90139525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Next, we find the accuracy of our train data to predict the train and test output</a:t>
            </a:r>
            <a:endParaRPr lang="en-SG"/>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c8c77225f3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c8c77225f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start our analysis, we would have to clean the </a:t>
            </a:r>
            <a:r>
              <a:rPr lang="en" err="1"/>
              <a:t>datas</a:t>
            </a:r>
            <a:r>
              <a:rPr lang="en"/>
              <a:t> to eliminate anomalies that can affect the trends and our analysis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c90139525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c90139525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We plotted our model and found that it is consistent with our findings, making it is well fitted</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c90139525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c90139525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 </a:t>
            </a:r>
            <a:r>
              <a:rPr lang="en" err="1"/>
              <a:t>XGBoost</a:t>
            </a:r>
            <a:r>
              <a:rPr lang="en"/>
              <a:t> performed the best for MSE and explained variance, making it the best model for predicting happiness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5841a4d3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25841a4d3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conclude, we found that the most important determinants are log GDP per Capita, social support and health life expectancy at birth. And the best model for predicting happiness is </a:t>
            </a:r>
            <a:r>
              <a:rPr lang="en-SG" err="1"/>
              <a:t>XGBoost</a:t>
            </a:r>
            <a:endParaRPr lang="en-SG"/>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c90139525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c90139525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We recommend that the Government focus on log GDP per capita by maintain a healthy economy, social support by creating a vibrant community and healthy life expectancy at birth by making health care affordable. For the statistics team, we recommend them to use </a:t>
            </a:r>
            <a:r>
              <a:rPr lang="en" err="1"/>
              <a:t>XGBoost</a:t>
            </a:r>
            <a:r>
              <a:rPr lang="en"/>
              <a:t> to better predict and forecast the performance of the government’s effort in the happiness in Singapore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587be3a295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587be3a295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Through this project, we have learnt </a:t>
            </a:r>
            <a:r>
              <a:rPr lang="en-US" err="1"/>
              <a:t>XGBoost</a:t>
            </a:r>
            <a:r>
              <a:rPr lang="en-US"/>
              <a:t>, Random Forest Regressor, grid search, tensor flow and how to collaborate in </a:t>
            </a:r>
            <a:r>
              <a:rPr lang="en-US" err="1"/>
              <a:t>deepnote</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587be3a295_0_17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587be3a295_0_17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c8c77225f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c8c77225f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Firstly, we will be correcting incorrect data types. The data type of variable year is incorrectly identified as integer, so we switched it to category.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c8c77225f3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c8c77225f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noticed several rows with NULL </a:t>
            </a:r>
            <a:r>
              <a:rPr lang="en" err="1"/>
              <a:t>datas</a:t>
            </a:r>
            <a:r>
              <a:rPr lang="en"/>
              <a:t>. Since the count is insignificant as compared to the sample size, we decided to replace them with 'Median'. As compared to 'Mean', Median is more likely to preserve the underlying distribution without skewing to the outliers. this also  preserve integrity of data set, </a:t>
            </a:r>
            <a:r>
              <a:rPr lang="en-US"/>
              <a:t>where </a:t>
            </a:r>
            <a:r>
              <a:rPr lang="en"/>
              <a:t>measure of central tendency is crucial.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c8c77225f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c8c77225f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with cleaned data, we will be extracting everything except for Country name and year into a new variable called </a:t>
            </a:r>
            <a:r>
              <a:rPr lang="en" err="1"/>
              <a:t>cleanData</a:t>
            </a:r>
            <a:r>
              <a:rPr lang="en"/>
              <a:t>, because they do not affect happiness index of a country.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c8c77225f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c8c77225f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forward, we continued with our exploratory data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bit.ly/2TyoMsr" TargetMode="External"/><Relationship Id="rId7" Type="http://schemas.openxmlformats.org/officeDocument/2006/relationships/image" Target="../media/image5.png"/><Relationship Id="rId12" Type="http://schemas.openxmlformats.org/officeDocument/2006/relationships/image" Target="../media/image1.png"/><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hyperlink" Target="http://bit.ly/2TtBDfr" TargetMode="External"/><Relationship Id="rId9"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99400" y="1288463"/>
            <a:ext cx="6145200" cy="2245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200">
                <a:latin typeface="Lexend"/>
                <a:ea typeface="Lexend"/>
                <a:cs typeface="Lexend"/>
                <a:sym typeface="Lexe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52700" y="3757537"/>
            <a:ext cx="4638600" cy="4023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1800"/>
              <a:buNone/>
              <a:defRPr sz="1600">
                <a:latin typeface="Archivo"/>
                <a:ea typeface="Archivo"/>
                <a:cs typeface="Archivo"/>
                <a:sym typeface="Archiv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6649350" y="511275"/>
            <a:ext cx="1781400" cy="4023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b="1">
                <a:latin typeface="Lexend"/>
                <a:ea typeface="Lexend"/>
                <a:cs typeface="Lexend"/>
                <a:sym typeface="Lexe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2">
            <a:alphaModFix/>
          </a:blip>
          <a:stretch>
            <a:fillRect/>
          </a:stretch>
        </p:blipFill>
        <p:spPr>
          <a:xfrm>
            <a:off x="2892525" y="245462"/>
            <a:ext cx="237950" cy="263752"/>
          </a:xfrm>
          <a:prstGeom prst="rect">
            <a:avLst/>
          </a:prstGeom>
          <a:noFill/>
          <a:ln>
            <a:noFill/>
          </a:ln>
        </p:spPr>
      </p:pic>
      <p:pic>
        <p:nvPicPr>
          <p:cNvPr id="13" name="Google Shape;13;p2"/>
          <p:cNvPicPr preferRelativeResize="0"/>
          <p:nvPr/>
        </p:nvPicPr>
        <p:blipFill rotWithShape="1">
          <a:blip r:embed="rId3">
            <a:alphaModFix/>
          </a:blip>
          <a:srcRect/>
          <a:stretch/>
        </p:blipFill>
        <p:spPr>
          <a:xfrm>
            <a:off x="264450" y="284925"/>
            <a:ext cx="614950" cy="655950"/>
          </a:xfrm>
          <a:prstGeom prst="rect">
            <a:avLst/>
          </a:prstGeom>
          <a:noFill/>
          <a:ln>
            <a:noFill/>
          </a:ln>
        </p:spPr>
      </p:pic>
      <p:pic>
        <p:nvPicPr>
          <p:cNvPr id="14" name="Google Shape;14;p2"/>
          <p:cNvPicPr preferRelativeResize="0"/>
          <p:nvPr/>
        </p:nvPicPr>
        <p:blipFill rotWithShape="1">
          <a:blip r:embed="rId4">
            <a:alphaModFix/>
          </a:blip>
          <a:srcRect l="13280" r="1641"/>
          <a:stretch/>
        </p:blipFill>
        <p:spPr>
          <a:xfrm rot="2435689" flipH="1">
            <a:off x="5888191" y="258462"/>
            <a:ext cx="171494" cy="237751"/>
          </a:xfrm>
          <a:prstGeom prst="rect">
            <a:avLst/>
          </a:prstGeom>
          <a:noFill/>
          <a:ln>
            <a:noFill/>
          </a:ln>
        </p:spPr>
      </p:pic>
      <p:pic>
        <p:nvPicPr>
          <p:cNvPr id="15" name="Google Shape;15;p2"/>
          <p:cNvPicPr preferRelativeResize="0"/>
          <p:nvPr/>
        </p:nvPicPr>
        <p:blipFill>
          <a:blip r:embed="rId5">
            <a:alphaModFix/>
          </a:blip>
          <a:stretch>
            <a:fillRect/>
          </a:stretch>
        </p:blipFill>
        <p:spPr>
          <a:xfrm rot="-6423981">
            <a:off x="8055916" y="-357742"/>
            <a:ext cx="2211693" cy="1788863"/>
          </a:xfrm>
          <a:prstGeom prst="rect">
            <a:avLst/>
          </a:prstGeom>
          <a:noFill/>
          <a:ln>
            <a:noFill/>
          </a:ln>
        </p:spPr>
      </p:pic>
      <p:pic>
        <p:nvPicPr>
          <p:cNvPr id="16" name="Google Shape;16;p2"/>
          <p:cNvPicPr preferRelativeResize="0"/>
          <p:nvPr/>
        </p:nvPicPr>
        <p:blipFill>
          <a:blip r:embed="rId6">
            <a:alphaModFix/>
          </a:blip>
          <a:stretch>
            <a:fillRect/>
          </a:stretch>
        </p:blipFill>
        <p:spPr>
          <a:xfrm>
            <a:off x="310923" y="1959426"/>
            <a:ext cx="237952" cy="328925"/>
          </a:xfrm>
          <a:prstGeom prst="rect">
            <a:avLst/>
          </a:prstGeom>
          <a:noFill/>
          <a:ln>
            <a:noFill/>
          </a:ln>
        </p:spPr>
      </p:pic>
      <p:pic>
        <p:nvPicPr>
          <p:cNvPr id="17" name="Google Shape;17;p2"/>
          <p:cNvPicPr preferRelativeResize="0"/>
          <p:nvPr/>
        </p:nvPicPr>
        <p:blipFill>
          <a:blip r:embed="rId7">
            <a:alphaModFix/>
          </a:blip>
          <a:stretch>
            <a:fillRect/>
          </a:stretch>
        </p:blipFill>
        <p:spPr>
          <a:xfrm>
            <a:off x="8561699" y="2246158"/>
            <a:ext cx="362950" cy="325581"/>
          </a:xfrm>
          <a:prstGeom prst="rect">
            <a:avLst/>
          </a:prstGeom>
          <a:noFill/>
          <a:ln>
            <a:noFill/>
          </a:ln>
        </p:spPr>
      </p:pic>
      <p:pic>
        <p:nvPicPr>
          <p:cNvPr id="18" name="Google Shape;18;p2"/>
          <p:cNvPicPr preferRelativeResize="0"/>
          <p:nvPr/>
        </p:nvPicPr>
        <p:blipFill>
          <a:blip r:embed="rId8">
            <a:alphaModFix/>
          </a:blip>
          <a:stretch>
            <a:fillRect/>
          </a:stretch>
        </p:blipFill>
        <p:spPr>
          <a:xfrm>
            <a:off x="8163386" y="3470680"/>
            <a:ext cx="2322350" cy="1764723"/>
          </a:xfrm>
          <a:prstGeom prst="rect">
            <a:avLst/>
          </a:prstGeom>
          <a:noFill/>
          <a:ln>
            <a:noFill/>
          </a:ln>
        </p:spPr>
      </p:pic>
      <p:pic>
        <p:nvPicPr>
          <p:cNvPr id="19" name="Google Shape;19;p2"/>
          <p:cNvPicPr preferRelativeResize="0"/>
          <p:nvPr/>
        </p:nvPicPr>
        <p:blipFill>
          <a:blip r:embed="rId5">
            <a:alphaModFix/>
          </a:blip>
          <a:stretch>
            <a:fillRect/>
          </a:stretch>
        </p:blipFill>
        <p:spPr>
          <a:xfrm rot="-4605963" flipH="1">
            <a:off x="-1015265" y="3942790"/>
            <a:ext cx="2226165" cy="1800569"/>
          </a:xfrm>
          <a:prstGeom prst="rect">
            <a:avLst/>
          </a:prstGeom>
          <a:noFill/>
          <a:ln>
            <a:noFill/>
          </a:ln>
        </p:spPr>
      </p:pic>
      <p:pic>
        <p:nvPicPr>
          <p:cNvPr id="20" name="Google Shape;20;p2"/>
          <p:cNvPicPr preferRelativeResize="0"/>
          <p:nvPr/>
        </p:nvPicPr>
        <p:blipFill>
          <a:blip r:embed="rId9">
            <a:alphaModFix/>
          </a:blip>
          <a:stretch>
            <a:fillRect/>
          </a:stretch>
        </p:blipFill>
        <p:spPr>
          <a:xfrm flipH="1">
            <a:off x="4054300" y="4449223"/>
            <a:ext cx="517700" cy="531877"/>
          </a:xfrm>
          <a:prstGeom prst="rect">
            <a:avLst/>
          </a:prstGeom>
          <a:noFill/>
          <a:ln>
            <a:noFill/>
          </a:ln>
        </p:spPr>
      </p:pic>
      <p:pic>
        <p:nvPicPr>
          <p:cNvPr id="21" name="Google Shape;21;p2"/>
          <p:cNvPicPr preferRelativeResize="0"/>
          <p:nvPr/>
        </p:nvPicPr>
        <p:blipFill rotWithShape="1">
          <a:blip r:embed="rId4">
            <a:alphaModFix/>
          </a:blip>
          <a:srcRect l="13280" r="1641"/>
          <a:stretch/>
        </p:blipFill>
        <p:spPr>
          <a:xfrm rot="4609759" flipH="1">
            <a:off x="6940840" y="4650125"/>
            <a:ext cx="171494" cy="2377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101"/>
        <p:cNvGrpSpPr/>
        <p:nvPr/>
      </p:nvGrpSpPr>
      <p:grpSpPr>
        <a:xfrm>
          <a:off x="0" y="0"/>
          <a:ext cx="0" cy="0"/>
          <a:chOff x="0" y="0"/>
          <a:chExt cx="0" cy="0"/>
        </a:xfrm>
      </p:grpSpPr>
      <p:sp>
        <p:nvSpPr>
          <p:cNvPr id="102" name="Google Shape;102;p11"/>
          <p:cNvSpPr txBox="1">
            <a:spLocks noGrp="1"/>
          </p:cNvSpPr>
          <p:nvPr>
            <p:ph type="title" hasCustomPrompt="1"/>
          </p:nvPr>
        </p:nvSpPr>
        <p:spPr>
          <a:xfrm>
            <a:off x="1499400" y="1637650"/>
            <a:ext cx="6145200" cy="124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103" name="Google Shape;103;p11"/>
          <p:cNvSpPr txBox="1">
            <a:spLocks noGrp="1"/>
          </p:cNvSpPr>
          <p:nvPr>
            <p:ph type="subTitle" idx="1"/>
          </p:nvPr>
        </p:nvSpPr>
        <p:spPr>
          <a:xfrm>
            <a:off x="1499400" y="3103550"/>
            <a:ext cx="6145200" cy="4023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104" name="Google Shape;104;p11"/>
          <p:cNvPicPr preferRelativeResize="0"/>
          <p:nvPr/>
        </p:nvPicPr>
        <p:blipFill>
          <a:blip r:embed="rId2">
            <a:alphaModFix/>
          </a:blip>
          <a:stretch>
            <a:fillRect/>
          </a:stretch>
        </p:blipFill>
        <p:spPr>
          <a:xfrm>
            <a:off x="6173375" y="258762"/>
            <a:ext cx="237950" cy="263752"/>
          </a:xfrm>
          <a:prstGeom prst="rect">
            <a:avLst/>
          </a:prstGeom>
          <a:noFill/>
          <a:ln>
            <a:noFill/>
          </a:ln>
        </p:spPr>
      </p:pic>
      <p:pic>
        <p:nvPicPr>
          <p:cNvPr id="105" name="Google Shape;105;p11"/>
          <p:cNvPicPr preferRelativeResize="0"/>
          <p:nvPr/>
        </p:nvPicPr>
        <p:blipFill>
          <a:blip r:embed="rId3">
            <a:alphaModFix/>
          </a:blip>
          <a:stretch>
            <a:fillRect/>
          </a:stretch>
        </p:blipFill>
        <p:spPr>
          <a:xfrm>
            <a:off x="8561699" y="2246158"/>
            <a:ext cx="362950" cy="325581"/>
          </a:xfrm>
          <a:prstGeom prst="rect">
            <a:avLst/>
          </a:prstGeom>
          <a:noFill/>
          <a:ln>
            <a:noFill/>
          </a:ln>
        </p:spPr>
      </p:pic>
      <p:pic>
        <p:nvPicPr>
          <p:cNvPr id="106" name="Google Shape;106;p11"/>
          <p:cNvPicPr preferRelativeResize="0"/>
          <p:nvPr/>
        </p:nvPicPr>
        <p:blipFill>
          <a:blip r:embed="rId4">
            <a:alphaModFix/>
          </a:blip>
          <a:stretch>
            <a:fillRect/>
          </a:stretch>
        </p:blipFill>
        <p:spPr>
          <a:xfrm rot="-4605963" flipH="1">
            <a:off x="-1015265" y="3942790"/>
            <a:ext cx="2226165" cy="1800569"/>
          </a:xfrm>
          <a:prstGeom prst="rect">
            <a:avLst/>
          </a:prstGeom>
          <a:noFill/>
          <a:ln>
            <a:noFill/>
          </a:ln>
        </p:spPr>
      </p:pic>
      <p:pic>
        <p:nvPicPr>
          <p:cNvPr id="107" name="Google Shape;107;p11"/>
          <p:cNvPicPr preferRelativeResize="0"/>
          <p:nvPr/>
        </p:nvPicPr>
        <p:blipFill>
          <a:blip r:embed="rId5">
            <a:alphaModFix/>
          </a:blip>
          <a:stretch>
            <a:fillRect/>
          </a:stretch>
        </p:blipFill>
        <p:spPr>
          <a:xfrm>
            <a:off x="344348" y="2091051"/>
            <a:ext cx="237952" cy="328925"/>
          </a:xfrm>
          <a:prstGeom prst="rect">
            <a:avLst/>
          </a:prstGeom>
          <a:noFill/>
          <a:ln>
            <a:noFill/>
          </a:ln>
        </p:spPr>
      </p:pic>
      <p:pic>
        <p:nvPicPr>
          <p:cNvPr id="108" name="Google Shape;108;p11"/>
          <p:cNvPicPr preferRelativeResize="0"/>
          <p:nvPr/>
        </p:nvPicPr>
        <p:blipFill rotWithShape="1">
          <a:blip r:embed="rId6">
            <a:alphaModFix/>
          </a:blip>
          <a:srcRect l="13280" r="1641"/>
          <a:stretch/>
        </p:blipFill>
        <p:spPr>
          <a:xfrm rot="-3606747" flipH="1">
            <a:off x="2963841" y="271762"/>
            <a:ext cx="171494" cy="237751"/>
          </a:xfrm>
          <a:prstGeom prst="rect">
            <a:avLst/>
          </a:prstGeom>
          <a:noFill/>
          <a:ln>
            <a:noFill/>
          </a:ln>
        </p:spPr>
      </p:pic>
      <p:pic>
        <p:nvPicPr>
          <p:cNvPr id="109" name="Google Shape;109;p11"/>
          <p:cNvPicPr preferRelativeResize="0"/>
          <p:nvPr/>
        </p:nvPicPr>
        <p:blipFill>
          <a:blip r:embed="rId4">
            <a:alphaModFix/>
          </a:blip>
          <a:stretch>
            <a:fillRect/>
          </a:stretch>
        </p:blipFill>
        <p:spPr>
          <a:xfrm rot="-878093">
            <a:off x="7620618" y="-717616"/>
            <a:ext cx="2211693" cy="1788863"/>
          </a:xfrm>
          <a:prstGeom prst="rect">
            <a:avLst/>
          </a:prstGeom>
          <a:noFill/>
          <a:ln>
            <a:noFill/>
          </a:ln>
        </p:spPr>
      </p:pic>
      <p:pic>
        <p:nvPicPr>
          <p:cNvPr id="110" name="Google Shape;110;p11"/>
          <p:cNvPicPr preferRelativeResize="0"/>
          <p:nvPr/>
        </p:nvPicPr>
        <p:blipFill rotWithShape="1">
          <a:blip r:embed="rId6">
            <a:alphaModFix/>
          </a:blip>
          <a:srcRect l="13280" r="1641"/>
          <a:stretch/>
        </p:blipFill>
        <p:spPr>
          <a:xfrm rot="4609759" flipH="1">
            <a:off x="3715715" y="4485225"/>
            <a:ext cx="171494" cy="237751"/>
          </a:xfrm>
          <a:prstGeom prst="rect">
            <a:avLst/>
          </a:prstGeom>
          <a:noFill/>
          <a:ln>
            <a:noFill/>
          </a:ln>
        </p:spPr>
      </p:pic>
      <p:pic>
        <p:nvPicPr>
          <p:cNvPr id="111" name="Google Shape;111;p11"/>
          <p:cNvPicPr preferRelativeResize="0"/>
          <p:nvPr/>
        </p:nvPicPr>
        <p:blipFill rotWithShape="1">
          <a:blip r:embed="rId7">
            <a:alphaModFix/>
          </a:blip>
          <a:srcRect/>
          <a:stretch/>
        </p:blipFill>
        <p:spPr>
          <a:xfrm>
            <a:off x="374071" y="301636"/>
            <a:ext cx="614950" cy="655950"/>
          </a:xfrm>
          <a:prstGeom prst="rect">
            <a:avLst/>
          </a:prstGeom>
          <a:noFill/>
          <a:ln>
            <a:noFill/>
          </a:ln>
        </p:spPr>
      </p:pic>
      <p:pic>
        <p:nvPicPr>
          <p:cNvPr id="112" name="Google Shape;112;p11"/>
          <p:cNvPicPr preferRelativeResize="0"/>
          <p:nvPr/>
        </p:nvPicPr>
        <p:blipFill>
          <a:blip r:embed="rId8">
            <a:alphaModFix/>
          </a:blip>
          <a:stretch>
            <a:fillRect/>
          </a:stretch>
        </p:blipFill>
        <p:spPr>
          <a:xfrm>
            <a:off x="6173375" y="4415798"/>
            <a:ext cx="517700" cy="53187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2"/>
        </a:solidFill>
        <a:effectLst/>
      </p:bgPr>
    </p:bg>
    <p:spTree>
      <p:nvGrpSpPr>
        <p:cNvPr id="1" name="Shape 114"/>
        <p:cNvGrpSpPr/>
        <p:nvPr/>
      </p:nvGrpSpPr>
      <p:grpSpPr>
        <a:xfrm>
          <a:off x="0" y="0"/>
          <a:ext cx="0" cy="0"/>
          <a:chOff x="0" y="0"/>
          <a:chExt cx="0" cy="0"/>
        </a:xfrm>
      </p:grpSpPr>
      <p:sp>
        <p:nvSpPr>
          <p:cNvPr id="115" name="Google Shape;115;p13"/>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 name="Google Shape;116;p13"/>
          <p:cNvSpPr txBox="1">
            <a:spLocks noGrp="1"/>
          </p:cNvSpPr>
          <p:nvPr>
            <p:ph type="subTitle" idx="1"/>
          </p:nvPr>
        </p:nvSpPr>
        <p:spPr>
          <a:xfrm>
            <a:off x="908600" y="2879925"/>
            <a:ext cx="2145600" cy="76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117" name="Google Shape;117;p13"/>
          <p:cNvSpPr txBox="1">
            <a:spLocks noGrp="1"/>
          </p:cNvSpPr>
          <p:nvPr>
            <p:ph type="subTitle" idx="2"/>
          </p:nvPr>
        </p:nvSpPr>
        <p:spPr>
          <a:xfrm>
            <a:off x="908600" y="3608275"/>
            <a:ext cx="2145600" cy="652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3"/>
          <p:cNvSpPr txBox="1">
            <a:spLocks noGrp="1"/>
          </p:cNvSpPr>
          <p:nvPr>
            <p:ph type="title" idx="3" hasCustomPrompt="1"/>
          </p:nvPr>
        </p:nvSpPr>
        <p:spPr>
          <a:xfrm>
            <a:off x="1619450" y="1881513"/>
            <a:ext cx="723900" cy="762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b="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9" name="Google Shape;119;p13"/>
          <p:cNvSpPr txBox="1">
            <a:spLocks noGrp="1"/>
          </p:cNvSpPr>
          <p:nvPr>
            <p:ph type="subTitle" idx="4"/>
          </p:nvPr>
        </p:nvSpPr>
        <p:spPr>
          <a:xfrm>
            <a:off x="3499200" y="2879925"/>
            <a:ext cx="2145600" cy="76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120" name="Google Shape;120;p13"/>
          <p:cNvSpPr txBox="1">
            <a:spLocks noGrp="1"/>
          </p:cNvSpPr>
          <p:nvPr>
            <p:ph type="subTitle" idx="5"/>
          </p:nvPr>
        </p:nvSpPr>
        <p:spPr>
          <a:xfrm>
            <a:off x="3499200" y="3608275"/>
            <a:ext cx="2145600" cy="652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1" name="Google Shape;121;p13"/>
          <p:cNvSpPr txBox="1">
            <a:spLocks noGrp="1"/>
          </p:cNvSpPr>
          <p:nvPr>
            <p:ph type="title" idx="6" hasCustomPrompt="1"/>
          </p:nvPr>
        </p:nvSpPr>
        <p:spPr>
          <a:xfrm>
            <a:off x="4210050" y="1881513"/>
            <a:ext cx="723900" cy="762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b="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2" name="Google Shape;122;p13"/>
          <p:cNvSpPr txBox="1">
            <a:spLocks noGrp="1"/>
          </p:cNvSpPr>
          <p:nvPr>
            <p:ph type="subTitle" idx="7"/>
          </p:nvPr>
        </p:nvSpPr>
        <p:spPr>
          <a:xfrm>
            <a:off x="6089800" y="2879925"/>
            <a:ext cx="2145600" cy="76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123" name="Google Shape;123;p13"/>
          <p:cNvSpPr txBox="1">
            <a:spLocks noGrp="1"/>
          </p:cNvSpPr>
          <p:nvPr>
            <p:ph type="subTitle" idx="8"/>
          </p:nvPr>
        </p:nvSpPr>
        <p:spPr>
          <a:xfrm>
            <a:off x="6089800" y="3608275"/>
            <a:ext cx="2145600" cy="652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4" name="Google Shape;124;p13"/>
          <p:cNvSpPr txBox="1">
            <a:spLocks noGrp="1"/>
          </p:cNvSpPr>
          <p:nvPr>
            <p:ph type="title" idx="9" hasCustomPrompt="1"/>
          </p:nvPr>
        </p:nvSpPr>
        <p:spPr>
          <a:xfrm>
            <a:off x="6800650" y="1881513"/>
            <a:ext cx="723900" cy="762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b="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125" name="Google Shape;125;p13"/>
          <p:cNvPicPr preferRelativeResize="0"/>
          <p:nvPr/>
        </p:nvPicPr>
        <p:blipFill>
          <a:blip r:embed="rId2">
            <a:alphaModFix/>
          </a:blip>
          <a:stretch>
            <a:fillRect/>
          </a:stretch>
        </p:blipFill>
        <p:spPr>
          <a:xfrm flipH="1">
            <a:off x="4649562" y="4711199"/>
            <a:ext cx="237950" cy="263752"/>
          </a:xfrm>
          <a:prstGeom prst="rect">
            <a:avLst/>
          </a:prstGeom>
          <a:noFill/>
          <a:ln>
            <a:noFill/>
          </a:ln>
        </p:spPr>
      </p:pic>
      <p:pic>
        <p:nvPicPr>
          <p:cNvPr id="126" name="Google Shape;126;p13"/>
          <p:cNvPicPr preferRelativeResize="0"/>
          <p:nvPr/>
        </p:nvPicPr>
        <p:blipFill>
          <a:blip r:embed="rId3">
            <a:alphaModFix/>
          </a:blip>
          <a:stretch>
            <a:fillRect/>
          </a:stretch>
        </p:blipFill>
        <p:spPr>
          <a:xfrm flipH="1">
            <a:off x="8574663" y="2571758"/>
            <a:ext cx="362950" cy="325581"/>
          </a:xfrm>
          <a:prstGeom prst="rect">
            <a:avLst/>
          </a:prstGeom>
          <a:noFill/>
          <a:ln>
            <a:noFill/>
          </a:ln>
        </p:spPr>
      </p:pic>
      <p:pic>
        <p:nvPicPr>
          <p:cNvPr id="127" name="Google Shape;127;p13"/>
          <p:cNvPicPr preferRelativeResize="0"/>
          <p:nvPr/>
        </p:nvPicPr>
        <p:blipFill>
          <a:blip r:embed="rId2">
            <a:alphaModFix/>
          </a:blip>
          <a:stretch>
            <a:fillRect/>
          </a:stretch>
        </p:blipFill>
        <p:spPr>
          <a:xfrm flipH="1">
            <a:off x="918162" y="174674"/>
            <a:ext cx="237950" cy="263752"/>
          </a:xfrm>
          <a:prstGeom prst="rect">
            <a:avLst/>
          </a:prstGeom>
          <a:noFill/>
          <a:ln>
            <a:noFill/>
          </a:ln>
        </p:spPr>
      </p:pic>
      <p:pic>
        <p:nvPicPr>
          <p:cNvPr id="128" name="Google Shape;128;p13"/>
          <p:cNvPicPr preferRelativeResize="0"/>
          <p:nvPr/>
        </p:nvPicPr>
        <p:blipFill>
          <a:blip r:embed="rId4">
            <a:alphaModFix/>
          </a:blip>
          <a:stretch>
            <a:fillRect/>
          </a:stretch>
        </p:blipFill>
        <p:spPr>
          <a:xfrm rot="4605963">
            <a:off x="7885110" y="3942790"/>
            <a:ext cx="2226165" cy="1800569"/>
          </a:xfrm>
          <a:prstGeom prst="rect">
            <a:avLst/>
          </a:prstGeom>
          <a:noFill/>
          <a:ln>
            <a:noFill/>
          </a:ln>
        </p:spPr>
      </p:pic>
      <p:pic>
        <p:nvPicPr>
          <p:cNvPr id="129" name="Google Shape;129;p13"/>
          <p:cNvPicPr preferRelativeResize="0"/>
          <p:nvPr/>
        </p:nvPicPr>
        <p:blipFill rotWithShape="1">
          <a:blip r:embed="rId5">
            <a:alphaModFix/>
          </a:blip>
          <a:srcRect l="13280" r="1641"/>
          <a:stretch/>
        </p:blipFill>
        <p:spPr>
          <a:xfrm rot="-1032180" flipH="1">
            <a:off x="231016" y="1316400"/>
            <a:ext cx="171494" cy="237751"/>
          </a:xfrm>
          <a:prstGeom prst="rect">
            <a:avLst/>
          </a:prstGeom>
          <a:noFill/>
          <a:ln>
            <a:noFill/>
          </a:ln>
        </p:spPr>
      </p:pic>
      <p:pic>
        <p:nvPicPr>
          <p:cNvPr id="130" name="Google Shape;130;p13"/>
          <p:cNvPicPr preferRelativeResize="0"/>
          <p:nvPr/>
        </p:nvPicPr>
        <p:blipFill rotWithShape="1">
          <a:blip r:embed="rId6">
            <a:alphaModFix/>
          </a:blip>
          <a:srcRect/>
          <a:stretch/>
        </p:blipFill>
        <p:spPr>
          <a:xfrm>
            <a:off x="123500" y="4276125"/>
            <a:ext cx="614950" cy="655950"/>
          </a:xfrm>
          <a:prstGeom prst="rect">
            <a:avLst/>
          </a:prstGeom>
          <a:noFill/>
          <a:ln>
            <a:noFill/>
          </a:ln>
        </p:spPr>
      </p:pic>
      <p:pic>
        <p:nvPicPr>
          <p:cNvPr id="131" name="Google Shape;131;p13"/>
          <p:cNvPicPr preferRelativeResize="0"/>
          <p:nvPr/>
        </p:nvPicPr>
        <p:blipFill>
          <a:blip r:embed="rId7">
            <a:alphaModFix/>
          </a:blip>
          <a:stretch>
            <a:fillRect/>
          </a:stretch>
        </p:blipFill>
        <p:spPr>
          <a:xfrm>
            <a:off x="8171900" y="270761"/>
            <a:ext cx="517700" cy="53187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5">
    <p:bg>
      <p:bgPr>
        <a:solidFill>
          <a:schemeClr val="dk2"/>
        </a:solidFill>
        <a:effectLst/>
      </p:bgPr>
    </p:bg>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2156400" y="3466338"/>
            <a:ext cx="4831200" cy="3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4" name="Google Shape;134;p14"/>
          <p:cNvSpPr txBox="1">
            <a:spLocks noGrp="1"/>
          </p:cNvSpPr>
          <p:nvPr>
            <p:ph type="subTitle" idx="1"/>
          </p:nvPr>
        </p:nvSpPr>
        <p:spPr>
          <a:xfrm>
            <a:off x="2156400" y="1285063"/>
            <a:ext cx="4831200" cy="192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2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35" name="Google Shape;135;p14"/>
          <p:cNvPicPr preferRelativeResize="0"/>
          <p:nvPr/>
        </p:nvPicPr>
        <p:blipFill>
          <a:blip r:embed="rId2">
            <a:alphaModFix/>
          </a:blip>
          <a:stretch>
            <a:fillRect/>
          </a:stretch>
        </p:blipFill>
        <p:spPr>
          <a:xfrm>
            <a:off x="-888364" y="3470680"/>
            <a:ext cx="2322350" cy="1764723"/>
          </a:xfrm>
          <a:prstGeom prst="rect">
            <a:avLst/>
          </a:prstGeom>
          <a:noFill/>
          <a:ln>
            <a:noFill/>
          </a:ln>
        </p:spPr>
      </p:pic>
      <p:pic>
        <p:nvPicPr>
          <p:cNvPr id="136" name="Google Shape;136;p14"/>
          <p:cNvPicPr preferRelativeResize="0"/>
          <p:nvPr/>
        </p:nvPicPr>
        <p:blipFill>
          <a:blip r:embed="rId3">
            <a:alphaModFix/>
          </a:blip>
          <a:stretch>
            <a:fillRect/>
          </a:stretch>
        </p:blipFill>
        <p:spPr>
          <a:xfrm>
            <a:off x="2257525" y="404824"/>
            <a:ext cx="237950" cy="263752"/>
          </a:xfrm>
          <a:prstGeom prst="rect">
            <a:avLst/>
          </a:prstGeom>
          <a:noFill/>
          <a:ln>
            <a:noFill/>
          </a:ln>
        </p:spPr>
      </p:pic>
      <p:pic>
        <p:nvPicPr>
          <p:cNvPr id="137" name="Google Shape;137;p14"/>
          <p:cNvPicPr preferRelativeResize="0"/>
          <p:nvPr/>
        </p:nvPicPr>
        <p:blipFill>
          <a:blip r:embed="rId4">
            <a:alphaModFix/>
          </a:blip>
          <a:stretch>
            <a:fillRect/>
          </a:stretch>
        </p:blipFill>
        <p:spPr>
          <a:xfrm>
            <a:off x="8595099" y="2408958"/>
            <a:ext cx="362950" cy="325581"/>
          </a:xfrm>
          <a:prstGeom prst="rect">
            <a:avLst/>
          </a:prstGeom>
          <a:noFill/>
          <a:ln>
            <a:noFill/>
          </a:ln>
        </p:spPr>
      </p:pic>
      <p:pic>
        <p:nvPicPr>
          <p:cNvPr id="138" name="Google Shape;138;p14"/>
          <p:cNvPicPr preferRelativeResize="0"/>
          <p:nvPr/>
        </p:nvPicPr>
        <p:blipFill>
          <a:blip r:embed="rId5">
            <a:alphaModFix/>
          </a:blip>
          <a:stretch>
            <a:fillRect/>
          </a:stretch>
        </p:blipFill>
        <p:spPr>
          <a:xfrm>
            <a:off x="310948" y="2242826"/>
            <a:ext cx="237952" cy="328925"/>
          </a:xfrm>
          <a:prstGeom prst="rect">
            <a:avLst/>
          </a:prstGeom>
          <a:noFill/>
          <a:ln>
            <a:noFill/>
          </a:ln>
        </p:spPr>
      </p:pic>
      <p:pic>
        <p:nvPicPr>
          <p:cNvPr id="139" name="Google Shape;139;p14"/>
          <p:cNvPicPr preferRelativeResize="0"/>
          <p:nvPr/>
        </p:nvPicPr>
        <p:blipFill rotWithShape="1">
          <a:blip r:embed="rId6">
            <a:alphaModFix/>
          </a:blip>
          <a:srcRect l="13280" r="1641"/>
          <a:stretch/>
        </p:blipFill>
        <p:spPr>
          <a:xfrm rot="-675457" flipH="1">
            <a:off x="5853041" y="189225"/>
            <a:ext cx="171494" cy="237751"/>
          </a:xfrm>
          <a:prstGeom prst="rect">
            <a:avLst/>
          </a:prstGeom>
          <a:noFill/>
          <a:ln>
            <a:noFill/>
          </a:ln>
        </p:spPr>
      </p:pic>
      <p:pic>
        <p:nvPicPr>
          <p:cNvPr id="140" name="Google Shape;140;p14"/>
          <p:cNvPicPr preferRelativeResize="0"/>
          <p:nvPr/>
        </p:nvPicPr>
        <p:blipFill>
          <a:blip r:embed="rId7">
            <a:alphaModFix/>
          </a:blip>
          <a:stretch>
            <a:fillRect/>
          </a:stretch>
        </p:blipFill>
        <p:spPr>
          <a:xfrm rot="-6423981">
            <a:off x="7827316" y="-586342"/>
            <a:ext cx="2211693" cy="1788863"/>
          </a:xfrm>
          <a:prstGeom prst="rect">
            <a:avLst/>
          </a:prstGeom>
          <a:noFill/>
          <a:ln>
            <a:noFill/>
          </a:ln>
        </p:spPr>
      </p:pic>
      <p:pic>
        <p:nvPicPr>
          <p:cNvPr id="141" name="Google Shape;141;p14"/>
          <p:cNvPicPr preferRelativeResize="0"/>
          <p:nvPr/>
        </p:nvPicPr>
        <p:blipFill rotWithShape="1">
          <a:blip r:embed="rId6">
            <a:alphaModFix/>
          </a:blip>
          <a:srcRect l="13280" r="1641"/>
          <a:stretch/>
        </p:blipFill>
        <p:spPr>
          <a:xfrm rot="4609759" flipH="1">
            <a:off x="8480290" y="4596287"/>
            <a:ext cx="171494" cy="237751"/>
          </a:xfrm>
          <a:prstGeom prst="rect">
            <a:avLst/>
          </a:prstGeom>
          <a:noFill/>
          <a:ln>
            <a:noFill/>
          </a:ln>
        </p:spPr>
      </p:pic>
      <p:pic>
        <p:nvPicPr>
          <p:cNvPr id="142" name="Google Shape;142;p14"/>
          <p:cNvPicPr preferRelativeResize="0"/>
          <p:nvPr/>
        </p:nvPicPr>
        <p:blipFill rotWithShape="1">
          <a:blip r:embed="rId8">
            <a:alphaModFix/>
          </a:blip>
          <a:srcRect/>
          <a:stretch/>
        </p:blipFill>
        <p:spPr>
          <a:xfrm>
            <a:off x="264450" y="284925"/>
            <a:ext cx="614950" cy="655950"/>
          </a:xfrm>
          <a:prstGeom prst="rect">
            <a:avLst/>
          </a:prstGeom>
          <a:noFill/>
          <a:ln>
            <a:noFill/>
          </a:ln>
        </p:spPr>
      </p:pic>
      <p:pic>
        <p:nvPicPr>
          <p:cNvPr id="143" name="Google Shape;143;p14"/>
          <p:cNvPicPr preferRelativeResize="0"/>
          <p:nvPr/>
        </p:nvPicPr>
        <p:blipFill>
          <a:blip r:embed="rId4">
            <a:alphaModFix/>
          </a:blip>
          <a:stretch>
            <a:fillRect/>
          </a:stretch>
        </p:blipFill>
        <p:spPr>
          <a:xfrm>
            <a:off x="4390524" y="4441308"/>
            <a:ext cx="362950" cy="32558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BLANK_11">
    <p:bg>
      <p:bgPr>
        <a:solidFill>
          <a:schemeClr val="dk2"/>
        </a:solidFill>
        <a:effectLst/>
      </p:bgPr>
    </p:bg>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15"/>
          <p:cNvSpPr txBox="1">
            <a:spLocks noGrp="1"/>
          </p:cNvSpPr>
          <p:nvPr>
            <p:ph type="subTitle" idx="1"/>
          </p:nvPr>
        </p:nvSpPr>
        <p:spPr>
          <a:xfrm>
            <a:off x="1057163" y="2038350"/>
            <a:ext cx="3282600" cy="1826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47" name="Google Shape;147;p15"/>
          <p:cNvSpPr txBox="1">
            <a:spLocks noGrp="1"/>
          </p:cNvSpPr>
          <p:nvPr>
            <p:ph type="subTitle" idx="2"/>
          </p:nvPr>
        </p:nvSpPr>
        <p:spPr>
          <a:xfrm>
            <a:off x="4804238" y="2038350"/>
            <a:ext cx="3282600" cy="1826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pic>
        <p:nvPicPr>
          <p:cNvPr id="148" name="Google Shape;148;p15"/>
          <p:cNvPicPr preferRelativeResize="0"/>
          <p:nvPr/>
        </p:nvPicPr>
        <p:blipFill>
          <a:blip r:embed="rId2">
            <a:alphaModFix/>
          </a:blip>
          <a:stretch>
            <a:fillRect/>
          </a:stretch>
        </p:blipFill>
        <p:spPr>
          <a:xfrm flipH="1">
            <a:off x="8696700" y="1891599"/>
            <a:ext cx="237950" cy="263752"/>
          </a:xfrm>
          <a:prstGeom prst="rect">
            <a:avLst/>
          </a:prstGeom>
          <a:noFill/>
          <a:ln>
            <a:noFill/>
          </a:ln>
        </p:spPr>
      </p:pic>
      <p:pic>
        <p:nvPicPr>
          <p:cNvPr id="149" name="Google Shape;149;p15"/>
          <p:cNvPicPr preferRelativeResize="0"/>
          <p:nvPr/>
        </p:nvPicPr>
        <p:blipFill>
          <a:blip r:embed="rId3">
            <a:alphaModFix/>
          </a:blip>
          <a:stretch>
            <a:fillRect/>
          </a:stretch>
        </p:blipFill>
        <p:spPr>
          <a:xfrm flipH="1">
            <a:off x="594124" y="4439613"/>
            <a:ext cx="237952" cy="328925"/>
          </a:xfrm>
          <a:prstGeom prst="rect">
            <a:avLst/>
          </a:prstGeom>
          <a:noFill/>
          <a:ln>
            <a:noFill/>
          </a:ln>
        </p:spPr>
      </p:pic>
      <p:pic>
        <p:nvPicPr>
          <p:cNvPr id="150" name="Google Shape;150;p15"/>
          <p:cNvPicPr preferRelativeResize="0"/>
          <p:nvPr/>
        </p:nvPicPr>
        <p:blipFill>
          <a:blip r:embed="rId2">
            <a:alphaModFix/>
          </a:blip>
          <a:stretch>
            <a:fillRect/>
          </a:stretch>
        </p:blipFill>
        <p:spPr>
          <a:xfrm flipH="1">
            <a:off x="308550" y="687999"/>
            <a:ext cx="237950" cy="263752"/>
          </a:xfrm>
          <a:prstGeom prst="rect">
            <a:avLst/>
          </a:prstGeom>
          <a:noFill/>
          <a:ln>
            <a:noFill/>
          </a:ln>
        </p:spPr>
      </p:pic>
      <p:pic>
        <p:nvPicPr>
          <p:cNvPr id="151" name="Google Shape;151;p15"/>
          <p:cNvPicPr preferRelativeResize="0"/>
          <p:nvPr/>
        </p:nvPicPr>
        <p:blipFill rotWithShape="1">
          <a:blip r:embed="rId4">
            <a:alphaModFix/>
          </a:blip>
          <a:srcRect l="13280" r="1641"/>
          <a:stretch/>
        </p:blipFill>
        <p:spPr>
          <a:xfrm rot="-4609759">
            <a:off x="8136389" y="220325"/>
            <a:ext cx="171494" cy="237751"/>
          </a:xfrm>
          <a:prstGeom prst="rect">
            <a:avLst/>
          </a:prstGeom>
          <a:noFill/>
          <a:ln>
            <a:noFill/>
          </a:ln>
        </p:spPr>
      </p:pic>
      <p:pic>
        <p:nvPicPr>
          <p:cNvPr id="152" name="Google Shape;152;p15"/>
          <p:cNvPicPr preferRelativeResize="0"/>
          <p:nvPr/>
        </p:nvPicPr>
        <p:blipFill rotWithShape="1">
          <a:blip r:embed="rId5">
            <a:alphaModFix/>
          </a:blip>
          <a:srcRect/>
          <a:stretch/>
        </p:blipFill>
        <p:spPr>
          <a:xfrm flipH="1">
            <a:off x="-306398" y="2364950"/>
            <a:ext cx="614950" cy="655950"/>
          </a:xfrm>
          <a:prstGeom prst="rect">
            <a:avLst/>
          </a:prstGeom>
          <a:noFill/>
          <a:ln>
            <a:noFill/>
          </a:ln>
        </p:spPr>
      </p:pic>
      <p:pic>
        <p:nvPicPr>
          <p:cNvPr id="153" name="Google Shape;153;p15"/>
          <p:cNvPicPr preferRelativeResize="0"/>
          <p:nvPr/>
        </p:nvPicPr>
        <p:blipFill>
          <a:blip r:embed="rId6">
            <a:alphaModFix/>
          </a:blip>
          <a:stretch>
            <a:fillRect/>
          </a:stretch>
        </p:blipFill>
        <p:spPr>
          <a:xfrm>
            <a:off x="2439632" y="-215777"/>
            <a:ext cx="517700" cy="531877"/>
          </a:xfrm>
          <a:prstGeom prst="rect">
            <a:avLst/>
          </a:prstGeom>
          <a:noFill/>
          <a:ln>
            <a:noFill/>
          </a:ln>
        </p:spPr>
      </p:pic>
      <p:pic>
        <p:nvPicPr>
          <p:cNvPr id="154" name="Google Shape;154;p15"/>
          <p:cNvPicPr preferRelativeResize="0"/>
          <p:nvPr/>
        </p:nvPicPr>
        <p:blipFill>
          <a:blip r:embed="rId7">
            <a:alphaModFix/>
          </a:blip>
          <a:stretch>
            <a:fillRect/>
          </a:stretch>
        </p:blipFill>
        <p:spPr>
          <a:xfrm rot="-598381">
            <a:off x="3230940" y="4324653"/>
            <a:ext cx="2537760" cy="2052600"/>
          </a:xfrm>
          <a:prstGeom prst="rect">
            <a:avLst/>
          </a:prstGeom>
          <a:noFill/>
          <a:ln>
            <a:noFill/>
          </a:ln>
        </p:spPr>
      </p:pic>
      <p:pic>
        <p:nvPicPr>
          <p:cNvPr id="155" name="Google Shape;155;p15"/>
          <p:cNvPicPr preferRelativeResize="0"/>
          <p:nvPr/>
        </p:nvPicPr>
        <p:blipFill>
          <a:blip r:embed="rId6">
            <a:alphaModFix/>
          </a:blip>
          <a:stretch>
            <a:fillRect/>
          </a:stretch>
        </p:blipFill>
        <p:spPr>
          <a:xfrm flipH="1">
            <a:off x="8167582" y="4236673"/>
            <a:ext cx="517700" cy="53187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BLANK_17">
    <p:bg>
      <p:bgPr>
        <a:solidFill>
          <a:schemeClr val="dk2"/>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8" name="Google Shape;158;p16"/>
          <p:cNvSpPr txBox="1">
            <a:spLocks noGrp="1"/>
          </p:cNvSpPr>
          <p:nvPr>
            <p:ph type="body" idx="1"/>
          </p:nvPr>
        </p:nvSpPr>
        <p:spPr>
          <a:xfrm>
            <a:off x="713100" y="1615575"/>
            <a:ext cx="3723600" cy="2328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9" name="Google Shape;159;p16"/>
          <p:cNvSpPr txBox="1">
            <a:spLocks noGrp="1"/>
          </p:cNvSpPr>
          <p:nvPr>
            <p:ph type="body" idx="2"/>
          </p:nvPr>
        </p:nvSpPr>
        <p:spPr>
          <a:xfrm>
            <a:off x="4707150" y="1615575"/>
            <a:ext cx="3723600" cy="2328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160" name="Google Shape;160;p16"/>
          <p:cNvPicPr preferRelativeResize="0"/>
          <p:nvPr/>
        </p:nvPicPr>
        <p:blipFill>
          <a:blip r:embed="rId2">
            <a:alphaModFix/>
          </a:blip>
          <a:stretch>
            <a:fillRect/>
          </a:stretch>
        </p:blipFill>
        <p:spPr>
          <a:xfrm flipH="1">
            <a:off x="4649562" y="4711199"/>
            <a:ext cx="237950" cy="263752"/>
          </a:xfrm>
          <a:prstGeom prst="rect">
            <a:avLst/>
          </a:prstGeom>
          <a:noFill/>
          <a:ln>
            <a:noFill/>
          </a:ln>
        </p:spPr>
      </p:pic>
      <p:pic>
        <p:nvPicPr>
          <p:cNvPr id="161" name="Google Shape;161;p16"/>
          <p:cNvPicPr preferRelativeResize="0"/>
          <p:nvPr/>
        </p:nvPicPr>
        <p:blipFill>
          <a:blip r:embed="rId3">
            <a:alphaModFix/>
          </a:blip>
          <a:stretch>
            <a:fillRect/>
          </a:stretch>
        </p:blipFill>
        <p:spPr>
          <a:xfrm flipH="1">
            <a:off x="8574663" y="2571758"/>
            <a:ext cx="362950" cy="325581"/>
          </a:xfrm>
          <a:prstGeom prst="rect">
            <a:avLst/>
          </a:prstGeom>
          <a:noFill/>
          <a:ln>
            <a:noFill/>
          </a:ln>
        </p:spPr>
      </p:pic>
      <p:pic>
        <p:nvPicPr>
          <p:cNvPr id="162" name="Google Shape;162;p16"/>
          <p:cNvPicPr preferRelativeResize="0"/>
          <p:nvPr/>
        </p:nvPicPr>
        <p:blipFill>
          <a:blip r:embed="rId2">
            <a:alphaModFix/>
          </a:blip>
          <a:stretch>
            <a:fillRect/>
          </a:stretch>
        </p:blipFill>
        <p:spPr>
          <a:xfrm flipH="1">
            <a:off x="918162" y="174674"/>
            <a:ext cx="237950" cy="263752"/>
          </a:xfrm>
          <a:prstGeom prst="rect">
            <a:avLst/>
          </a:prstGeom>
          <a:noFill/>
          <a:ln>
            <a:noFill/>
          </a:ln>
        </p:spPr>
      </p:pic>
      <p:pic>
        <p:nvPicPr>
          <p:cNvPr id="163" name="Google Shape;163;p16"/>
          <p:cNvPicPr preferRelativeResize="0"/>
          <p:nvPr/>
        </p:nvPicPr>
        <p:blipFill>
          <a:blip r:embed="rId4">
            <a:alphaModFix/>
          </a:blip>
          <a:stretch>
            <a:fillRect/>
          </a:stretch>
        </p:blipFill>
        <p:spPr>
          <a:xfrm rot="4605963">
            <a:off x="7885110" y="3942790"/>
            <a:ext cx="2226165" cy="1800569"/>
          </a:xfrm>
          <a:prstGeom prst="rect">
            <a:avLst/>
          </a:prstGeom>
          <a:noFill/>
          <a:ln>
            <a:noFill/>
          </a:ln>
        </p:spPr>
      </p:pic>
      <p:pic>
        <p:nvPicPr>
          <p:cNvPr id="164" name="Google Shape;164;p16"/>
          <p:cNvPicPr preferRelativeResize="0"/>
          <p:nvPr/>
        </p:nvPicPr>
        <p:blipFill rotWithShape="1">
          <a:blip r:embed="rId5">
            <a:alphaModFix/>
          </a:blip>
          <a:srcRect l="13280" r="1641"/>
          <a:stretch/>
        </p:blipFill>
        <p:spPr>
          <a:xfrm rot="-1032180" flipH="1">
            <a:off x="231016" y="1316400"/>
            <a:ext cx="171494" cy="237751"/>
          </a:xfrm>
          <a:prstGeom prst="rect">
            <a:avLst/>
          </a:prstGeom>
          <a:noFill/>
          <a:ln>
            <a:noFill/>
          </a:ln>
        </p:spPr>
      </p:pic>
      <p:pic>
        <p:nvPicPr>
          <p:cNvPr id="165" name="Google Shape;165;p16"/>
          <p:cNvPicPr preferRelativeResize="0"/>
          <p:nvPr/>
        </p:nvPicPr>
        <p:blipFill rotWithShape="1">
          <a:blip r:embed="rId6">
            <a:alphaModFix/>
          </a:blip>
          <a:srcRect/>
          <a:stretch/>
        </p:blipFill>
        <p:spPr>
          <a:xfrm>
            <a:off x="123500" y="4276125"/>
            <a:ext cx="614950" cy="655950"/>
          </a:xfrm>
          <a:prstGeom prst="rect">
            <a:avLst/>
          </a:prstGeom>
          <a:noFill/>
          <a:ln>
            <a:noFill/>
          </a:ln>
        </p:spPr>
      </p:pic>
      <p:pic>
        <p:nvPicPr>
          <p:cNvPr id="166" name="Google Shape;166;p16"/>
          <p:cNvPicPr preferRelativeResize="0"/>
          <p:nvPr/>
        </p:nvPicPr>
        <p:blipFill>
          <a:blip r:embed="rId7">
            <a:alphaModFix/>
          </a:blip>
          <a:stretch>
            <a:fillRect/>
          </a:stretch>
        </p:blipFill>
        <p:spPr>
          <a:xfrm>
            <a:off x="8171900" y="270761"/>
            <a:ext cx="517700" cy="53187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0">
    <p:bg>
      <p:bgPr>
        <a:solidFill>
          <a:schemeClr val="dk2"/>
        </a:solidFill>
        <a:effectLst/>
      </p:bgPr>
    </p:bg>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17"/>
          <p:cNvSpPr txBox="1">
            <a:spLocks noGrp="1"/>
          </p:cNvSpPr>
          <p:nvPr>
            <p:ph type="subTitle" idx="1"/>
          </p:nvPr>
        </p:nvSpPr>
        <p:spPr>
          <a:xfrm>
            <a:off x="2283241" y="1358651"/>
            <a:ext cx="3558600" cy="4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rtl="0">
              <a:lnSpc>
                <a:spcPct val="100000"/>
              </a:lnSpc>
              <a:spcBef>
                <a:spcPts val="0"/>
              </a:spcBef>
              <a:spcAft>
                <a:spcPts val="0"/>
              </a:spcAft>
              <a:buClr>
                <a:schemeClr val="accent4"/>
              </a:buClr>
              <a:buSzPts val="2000"/>
              <a:buNone/>
              <a:defRPr sz="2000" b="1">
                <a:solidFill>
                  <a:schemeClr val="accent4"/>
                </a:solidFill>
              </a:defRPr>
            </a:lvl2pPr>
            <a:lvl3pPr lvl="2" rtl="0">
              <a:lnSpc>
                <a:spcPct val="100000"/>
              </a:lnSpc>
              <a:spcBef>
                <a:spcPts val="0"/>
              </a:spcBef>
              <a:spcAft>
                <a:spcPts val="0"/>
              </a:spcAft>
              <a:buClr>
                <a:schemeClr val="accent4"/>
              </a:buClr>
              <a:buSzPts val="2000"/>
              <a:buNone/>
              <a:defRPr sz="2000" b="1">
                <a:solidFill>
                  <a:schemeClr val="accent4"/>
                </a:solidFill>
              </a:defRPr>
            </a:lvl3pPr>
            <a:lvl4pPr lvl="3" rtl="0">
              <a:lnSpc>
                <a:spcPct val="100000"/>
              </a:lnSpc>
              <a:spcBef>
                <a:spcPts val="0"/>
              </a:spcBef>
              <a:spcAft>
                <a:spcPts val="0"/>
              </a:spcAft>
              <a:buClr>
                <a:schemeClr val="accent4"/>
              </a:buClr>
              <a:buSzPts val="2000"/>
              <a:buNone/>
              <a:defRPr sz="2000" b="1">
                <a:solidFill>
                  <a:schemeClr val="accent4"/>
                </a:solidFill>
              </a:defRPr>
            </a:lvl4pPr>
            <a:lvl5pPr lvl="4" rtl="0">
              <a:lnSpc>
                <a:spcPct val="100000"/>
              </a:lnSpc>
              <a:spcBef>
                <a:spcPts val="0"/>
              </a:spcBef>
              <a:spcAft>
                <a:spcPts val="0"/>
              </a:spcAft>
              <a:buClr>
                <a:schemeClr val="accent4"/>
              </a:buClr>
              <a:buSzPts val="2000"/>
              <a:buNone/>
              <a:defRPr sz="2000" b="1">
                <a:solidFill>
                  <a:schemeClr val="accent4"/>
                </a:solidFill>
              </a:defRPr>
            </a:lvl5pPr>
            <a:lvl6pPr lvl="5" rtl="0">
              <a:lnSpc>
                <a:spcPct val="100000"/>
              </a:lnSpc>
              <a:spcBef>
                <a:spcPts val="0"/>
              </a:spcBef>
              <a:spcAft>
                <a:spcPts val="0"/>
              </a:spcAft>
              <a:buClr>
                <a:schemeClr val="accent4"/>
              </a:buClr>
              <a:buSzPts val="2000"/>
              <a:buNone/>
              <a:defRPr sz="2000" b="1">
                <a:solidFill>
                  <a:schemeClr val="accent4"/>
                </a:solidFill>
              </a:defRPr>
            </a:lvl6pPr>
            <a:lvl7pPr lvl="6" rtl="0">
              <a:lnSpc>
                <a:spcPct val="100000"/>
              </a:lnSpc>
              <a:spcBef>
                <a:spcPts val="0"/>
              </a:spcBef>
              <a:spcAft>
                <a:spcPts val="0"/>
              </a:spcAft>
              <a:buClr>
                <a:schemeClr val="accent4"/>
              </a:buClr>
              <a:buSzPts val="2000"/>
              <a:buNone/>
              <a:defRPr sz="2000" b="1">
                <a:solidFill>
                  <a:schemeClr val="accent4"/>
                </a:solidFill>
              </a:defRPr>
            </a:lvl7pPr>
            <a:lvl8pPr lvl="7" rtl="0">
              <a:lnSpc>
                <a:spcPct val="100000"/>
              </a:lnSpc>
              <a:spcBef>
                <a:spcPts val="0"/>
              </a:spcBef>
              <a:spcAft>
                <a:spcPts val="0"/>
              </a:spcAft>
              <a:buClr>
                <a:schemeClr val="accent4"/>
              </a:buClr>
              <a:buSzPts val="2000"/>
              <a:buNone/>
              <a:defRPr sz="2000" b="1">
                <a:solidFill>
                  <a:schemeClr val="accent4"/>
                </a:solidFill>
              </a:defRPr>
            </a:lvl8pPr>
            <a:lvl9pPr lvl="8"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170" name="Google Shape;170;p17"/>
          <p:cNvSpPr txBox="1">
            <a:spLocks noGrp="1"/>
          </p:cNvSpPr>
          <p:nvPr>
            <p:ph type="subTitle" idx="2"/>
          </p:nvPr>
        </p:nvSpPr>
        <p:spPr>
          <a:xfrm>
            <a:off x="2283240" y="1711310"/>
            <a:ext cx="35586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1" name="Google Shape;171;p17"/>
          <p:cNvSpPr txBox="1">
            <a:spLocks noGrp="1"/>
          </p:cNvSpPr>
          <p:nvPr>
            <p:ph type="subTitle" idx="3"/>
          </p:nvPr>
        </p:nvSpPr>
        <p:spPr>
          <a:xfrm>
            <a:off x="3273841" y="2485736"/>
            <a:ext cx="3558600" cy="4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rtl="0">
              <a:lnSpc>
                <a:spcPct val="100000"/>
              </a:lnSpc>
              <a:spcBef>
                <a:spcPts val="0"/>
              </a:spcBef>
              <a:spcAft>
                <a:spcPts val="0"/>
              </a:spcAft>
              <a:buClr>
                <a:schemeClr val="accent4"/>
              </a:buClr>
              <a:buSzPts val="2000"/>
              <a:buNone/>
              <a:defRPr sz="2000" b="1">
                <a:solidFill>
                  <a:schemeClr val="accent4"/>
                </a:solidFill>
              </a:defRPr>
            </a:lvl2pPr>
            <a:lvl3pPr lvl="2" rtl="0">
              <a:lnSpc>
                <a:spcPct val="100000"/>
              </a:lnSpc>
              <a:spcBef>
                <a:spcPts val="0"/>
              </a:spcBef>
              <a:spcAft>
                <a:spcPts val="0"/>
              </a:spcAft>
              <a:buClr>
                <a:schemeClr val="accent4"/>
              </a:buClr>
              <a:buSzPts val="2000"/>
              <a:buNone/>
              <a:defRPr sz="2000" b="1">
                <a:solidFill>
                  <a:schemeClr val="accent4"/>
                </a:solidFill>
              </a:defRPr>
            </a:lvl3pPr>
            <a:lvl4pPr lvl="3" rtl="0">
              <a:lnSpc>
                <a:spcPct val="100000"/>
              </a:lnSpc>
              <a:spcBef>
                <a:spcPts val="0"/>
              </a:spcBef>
              <a:spcAft>
                <a:spcPts val="0"/>
              </a:spcAft>
              <a:buClr>
                <a:schemeClr val="accent4"/>
              </a:buClr>
              <a:buSzPts val="2000"/>
              <a:buNone/>
              <a:defRPr sz="2000" b="1">
                <a:solidFill>
                  <a:schemeClr val="accent4"/>
                </a:solidFill>
              </a:defRPr>
            </a:lvl4pPr>
            <a:lvl5pPr lvl="4" rtl="0">
              <a:lnSpc>
                <a:spcPct val="100000"/>
              </a:lnSpc>
              <a:spcBef>
                <a:spcPts val="0"/>
              </a:spcBef>
              <a:spcAft>
                <a:spcPts val="0"/>
              </a:spcAft>
              <a:buClr>
                <a:schemeClr val="accent4"/>
              </a:buClr>
              <a:buSzPts val="2000"/>
              <a:buNone/>
              <a:defRPr sz="2000" b="1">
                <a:solidFill>
                  <a:schemeClr val="accent4"/>
                </a:solidFill>
              </a:defRPr>
            </a:lvl5pPr>
            <a:lvl6pPr lvl="5" rtl="0">
              <a:lnSpc>
                <a:spcPct val="100000"/>
              </a:lnSpc>
              <a:spcBef>
                <a:spcPts val="0"/>
              </a:spcBef>
              <a:spcAft>
                <a:spcPts val="0"/>
              </a:spcAft>
              <a:buClr>
                <a:schemeClr val="accent4"/>
              </a:buClr>
              <a:buSzPts val="2000"/>
              <a:buNone/>
              <a:defRPr sz="2000" b="1">
                <a:solidFill>
                  <a:schemeClr val="accent4"/>
                </a:solidFill>
              </a:defRPr>
            </a:lvl6pPr>
            <a:lvl7pPr lvl="6" rtl="0">
              <a:lnSpc>
                <a:spcPct val="100000"/>
              </a:lnSpc>
              <a:spcBef>
                <a:spcPts val="0"/>
              </a:spcBef>
              <a:spcAft>
                <a:spcPts val="0"/>
              </a:spcAft>
              <a:buClr>
                <a:schemeClr val="accent4"/>
              </a:buClr>
              <a:buSzPts val="2000"/>
              <a:buNone/>
              <a:defRPr sz="2000" b="1">
                <a:solidFill>
                  <a:schemeClr val="accent4"/>
                </a:solidFill>
              </a:defRPr>
            </a:lvl7pPr>
            <a:lvl8pPr lvl="7" rtl="0">
              <a:lnSpc>
                <a:spcPct val="100000"/>
              </a:lnSpc>
              <a:spcBef>
                <a:spcPts val="0"/>
              </a:spcBef>
              <a:spcAft>
                <a:spcPts val="0"/>
              </a:spcAft>
              <a:buClr>
                <a:schemeClr val="accent4"/>
              </a:buClr>
              <a:buSzPts val="2000"/>
              <a:buNone/>
              <a:defRPr sz="2000" b="1">
                <a:solidFill>
                  <a:schemeClr val="accent4"/>
                </a:solidFill>
              </a:defRPr>
            </a:lvl8pPr>
            <a:lvl9pPr lvl="8"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172" name="Google Shape;172;p17"/>
          <p:cNvSpPr txBox="1">
            <a:spLocks noGrp="1"/>
          </p:cNvSpPr>
          <p:nvPr>
            <p:ph type="subTitle" idx="4"/>
          </p:nvPr>
        </p:nvSpPr>
        <p:spPr>
          <a:xfrm>
            <a:off x="3273840" y="2838394"/>
            <a:ext cx="35586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3" name="Google Shape;173;p17"/>
          <p:cNvSpPr txBox="1">
            <a:spLocks noGrp="1"/>
          </p:cNvSpPr>
          <p:nvPr>
            <p:ph type="subTitle" idx="5"/>
          </p:nvPr>
        </p:nvSpPr>
        <p:spPr>
          <a:xfrm>
            <a:off x="4264441" y="3612820"/>
            <a:ext cx="3558600" cy="4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rtl="0">
              <a:lnSpc>
                <a:spcPct val="100000"/>
              </a:lnSpc>
              <a:spcBef>
                <a:spcPts val="0"/>
              </a:spcBef>
              <a:spcAft>
                <a:spcPts val="0"/>
              </a:spcAft>
              <a:buClr>
                <a:schemeClr val="accent4"/>
              </a:buClr>
              <a:buSzPts val="2000"/>
              <a:buNone/>
              <a:defRPr sz="2000" b="1">
                <a:solidFill>
                  <a:schemeClr val="accent4"/>
                </a:solidFill>
              </a:defRPr>
            </a:lvl2pPr>
            <a:lvl3pPr lvl="2" rtl="0">
              <a:lnSpc>
                <a:spcPct val="100000"/>
              </a:lnSpc>
              <a:spcBef>
                <a:spcPts val="0"/>
              </a:spcBef>
              <a:spcAft>
                <a:spcPts val="0"/>
              </a:spcAft>
              <a:buClr>
                <a:schemeClr val="accent4"/>
              </a:buClr>
              <a:buSzPts val="2000"/>
              <a:buNone/>
              <a:defRPr sz="2000" b="1">
                <a:solidFill>
                  <a:schemeClr val="accent4"/>
                </a:solidFill>
              </a:defRPr>
            </a:lvl3pPr>
            <a:lvl4pPr lvl="3" rtl="0">
              <a:lnSpc>
                <a:spcPct val="100000"/>
              </a:lnSpc>
              <a:spcBef>
                <a:spcPts val="0"/>
              </a:spcBef>
              <a:spcAft>
                <a:spcPts val="0"/>
              </a:spcAft>
              <a:buClr>
                <a:schemeClr val="accent4"/>
              </a:buClr>
              <a:buSzPts val="2000"/>
              <a:buNone/>
              <a:defRPr sz="2000" b="1">
                <a:solidFill>
                  <a:schemeClr val="accent4"/>
                </a:solidFill>
              </a:defRPr>
            </a:lvl4pPr>
            <a:lvl5pPr lvl="4" rtl="0">
              <a:lnSpc>
                <a:spcPct val="100000"/>
              </a:lnSpc>
              <a:spcBef>
                <a:spcPts val="0"/>
              </a:spcBef>
              <a:spcAft>
                <a:spcPts val="0"/>
              </a:spcAft>
              <a:buClr>
                <a:schemeClr val="accent4"/>
              </a:buClr>
              <a:buSzPts val="2000"/>
              <a:buNone/>
              <a:defRPr sz="2000" b="1">
                <a:solidFill>
                  <a:schemeClr val="accent4"/>
                </a:solidFill>
              </a:defRPr>
            </a:lvl5pPr>
            <a:lvl6pPr lvl="5" rtl="0">
              <a:lnSpc>
                <a:spcPct val="100000"/>
              </a:lnSpc>
              <a:spcBef>
                <a:spcPts val="0"/>
              </a:spcBef>
              <a:spcAft>
                <a:spcPts val="0"/>
              </a:spcAft>
              <a:buClr>
                <a:schemeClr val="accent4"/>
              </a:buClr>
              <a:buSzPts val="2000"/>
              <a:buNone/>
              <a:defRPr sz="2000" b="1">
                <a:solidFill>
                  <a:schemeClr val="accent4"/>
                </a:solidFill>
              </a:defRPr>
            </a:lvl6pPr>
            <a:lvl7pPr lvl="6" rtl="0">
              <a:lnSpc>
                <a:spcPct val="100000"/>
              </a:lnSpc>
              <a:spcBef>
                <a:spcPts val="0"/>
              </a:spcBef>
              <a:spcAft>
                <a:spcPts val="0"/>
              </a:spcAft>
              <a:buClr>
                <a:schemeClr val="accent4"/>
              </a:buClr>
              <a:buSzPts val="2000"/>
              <a:buNone/>
              <a:defRPr sz="2000" b="1">
                <a:solidFill>
                  <a:schemeClr val="accent4"/>
                </a:solidFill>
              </a:defRPr>
            </a:lvl7pPr>
            <a:lvl8pPr lvl="7" rtl="0">
              <a:lnSpc>
                <a:spcPct val="100000"/>
              </a:lnSpc>
              <a:spcBef>
                <a:spcPts val="0"/>
              </a:spcBef>
              <a:spcAft>
                <a:spcPts val="0"/>
              </a:spcAft>
              <a:buClr>
                <a:schemeClr val="accent4"/>
              </a:buClr>
              <a:buSzPts val="2000"/>
              <a:buNone/>
              <a:defRPr sz="2000" b="1">
                <a:solidFill>
                  <a:schemeClr val="accent4"/>
                </a:solidFill>
              </a:defRPr>
            </a:lvl8pPr>
            <a:lvl9pPr lvl="8"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174" name="Google Shape;174;p17"/>
          <p:cNvSpPr txBox="1">
            <a:spLocks noGrp="1"/>
          </p:cNvSpPr>
          <p:nvPr>
            <p:ph type="subTitle" idx="6"/>
          </p:nvPr>
        </p:nvSpPr>
        <p:spPr>
          <a:xfrm>
            <a:off x="4264440" y="3965479"/>
            <a:ext cx="35586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pic>
        <p:nvPicPr>
          <p:cNvPr id="175" name="Google Shape;175;p17"/>
          <p:cNvPicPr preferRelativeResize="0"/>
          <p:nvPr/>
        </p:nvPicPr>
        <p:blipFill>
          <a:blip r:embed="rId2">
            <a:alphaModFix/>
          </a:blip>
          <a:stretch>
            <a:fillRect/>
          </a:stretch>
        </p:blipFill>
        <p:spPr>
          <a:xfrm flipH="1">
            <a:off x="8663275" y="2187937"/>
            <a:ext cx="237950" cy="263752"/>
          </a:xfrm>
          <a:prstGeom prst="rect">
            <a:avLst/>
          </a:prstGeom>
          <a:noFill/>
          <a:ln>
            <a:noFill/>
          </a:ln>
        </p:spPr>
      </p:pic>
      <p:pic>
        <p:nvPicPr>
          <p:cNvPr id="176" name="Google Shape;176;p17"/>
          <p:cNvPicPr preferRelativeResize="0"/>
          <p:nvPr/>
        </p:nvPicPr>
        <p:blipFill>
          <a:blip r:embed="rId3">
            <a:alphaModFix/>
          </a:blip>
          <a:stretch>
            <a:fillRect/>
          </a:stretch>
        </p:blipFill>
        <p:spPr>
          <a:xfrm rot="-2201756" flipH="1">
            <a:off x="2569906" y="4701063"/>
            <a:ext cx="237946" cy="328925"/>
          </a:xfrm>
          <a:prstGeom prst="rect">
            <a:avLst/>
          </a:prstGeom>
          <a:noFill/>
          <a:ln>
            <a:noFill/>
          </a:ln>
        </p:spPr>
      </p:pic>
      <p:pic>
        <p:nvPicPr>
          <p:cNvPr id="177" name="Google Shape;177;p17"/>
          <p:cNvPicPr preferRelativeResize="0"/>
          <p:nvPr/>
        </p:nvPicPr>
        <p:blipFill>
          <a:blip r:embed="rId2">
            <a:alphaModFix/>
          </a:blip>
          <a:stretch>
            <a:fillRect/>
          </a:stretch>
        </p:blipFill>
        <p:spPr>
          <a:xfrm flipH="1">
            <a:off x="475150" y="206199"/>
            <a:ext cx="237950" cy="263752"/>
          </a:xfrm>
          <a:prstGeom prst="rect">
            <a:avLst/>
          </a:prstGeom>
          <a:noFill/>
          <a:ln>
            <a:noFill/>
          </a:ln>
        </p:spPr>
      </p:pic>
      <p:pic>
        <p:nvPicPr>
          <p:cNvPr id="178" name="Google Shape;178;p17"/>
          <p:cNvPicPr preferRelativeResize="0"/>
          <p:nvPr/>
        </p:nvPicPr>
        <p:blipFill rotWithShape="1">
          <a:blip r:embed="rId4">
            <a:alphaModFix/>
          </a:blip>
          <a:srcRect l="13280" r="1641"/>
          <a:stretch/>
        </p:blipFill>
        <p:spPr>
          <a:xfrm rot="-4609759">
            <a:off x="8345002" y="417825"/>
            <a:ext cx="171494" cy="237751"/>
          </a:xfrm>
          <a:prstGeom prst="rect">
            <a:avLst/>
          </a:prstGeom>
          <a:noFill/>
          <a:ln>
            <a:noFill/>
          </a:ln>
        </p:spPr>
      </p:pic>
      <p:pic>
        <p:nvPicPr>
          <p:cNvPr id="179" name="Google Shape;179;p17"/>
          <p:cNvPicPr preferRelativeResize="0"/>
          <p:nvPr/>
        </p:nvPicPr>
        <p:blipFill>
          <a:blip r:embed="rId5">
            <a:alphaModFix/>
          </a:blip>
          <a:stretch>
            <a:fillRect/>
          </a:stretch>
        </p:blipFill>
        <p:spPr>
          <a:xfrm>
            <a:off x="4929507" y="-215777"/>
            <a:ext cx="517700" cy="531877"/>
          </a:xfrm>
          <a:prstGeom prst="rect">
            <a:avLst/>
          </a:prstGeom>
          <a:noFill/>
          <a:ln>
            <a:noFill/>
          </a:ln>
        </p:spPr>
      </p:pic>
      <p:pic>
        <p:nvPicPr>
          <p:cNvPr id="180" name="Google Shape;180;p17"/>
          <p:cNvPicPr preferRelativeResize="0"/>
          <p:nvPr/>
        </p:nvPicPr>
        <p:blipFill>
          <a:blip r:embed="rId6">
            <a:alphaModFix/>
          </a:blip>
          <a:stretch>
            <a:fillRect/>
          </a:stretch>
        </p:blipFill>
        <p:spPr>
          <a:xfrm rot="-2338071" flipH="1">
            <a:off x="7652565" y="3839228"/>
            <a:ext cx="2537760" cy="2052600"/>
          </a:xfrm>
          <a:prstGeom prst="rect">
            <a:avLst/>
          </a:prstGeom>
          <a:noFill/>
          <a:ln>
            <a:noFill/>
          </a:ln>
        </p:spPr>
      </p:pic>
      <p:pic>
        <p:nvPicPr>
          <p:cNvPr id="181" name="Google Shape;181;p17"/>
          <p:cNvPicPr preferRelativeResize="0"/>
          <p:nvPr/>
        </p:nvPicPr>
        <p:blipFill rotWithShape="1">
          <a:blip r:embed="rId7">
            <a:alphaModFix/>
          </a:blip>
          <a:srcRect t="337" b="337"/>
          <a:stretch/>
        </p:blipFill>
        <p:spPr>
          <a:xfrm>
            <a:off x="-1009189" y="3597680"/>
            <a:ext cx="2322350" cy="1764723"/>
          </a:xfrm>
          <a:prstGeom prst="rect">
            <a:avLst/>
          </a:prstGeom>
          <a:noFill/>
          <a:ln>
            <a:noFill/>
          </a:ln>
        </p:spPr>
      </p:pic>
      <p:pic>
        <p:nvPicPr>
          <p:cNvPr id="182" name="Google Shape;182;p17"/>
          <p:cNvPicPr preferRelativeResize="0"/>
          <p:nvPr/>
        </p:nvPicPr>
        <p:blipFill rotWithShape="1">
          <a:blip r:embed="rId4">
            <a:alphaModFix/>
          </a:blip>
          <a:srcRect l="13280" r="1641"/>
          <a:stretch/>
        </p:blipFill>
        <p:spPr>
          <a:xfrm rot="9735842">
            <a:off x="271527" y="2452875"/>
            <a:ext cx="171494" cy="2377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8">
    <p:bg>
      <p:bgPr>
        <a:solidFill>
          <a:schemeClr val="dk2"/>
        </a:solidFill>
        <a:effectLst/>
      </p:bgPr>
    </p:bg>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5" name="Google Shape;185;p18"/>
          <p:cNvSpPr txBox="1">
            <a:spLocks noGrp="1"/>
          </p:cNvSpPr>
          <p:nvPr>
            <p:ph type="subTitle" idx="1"/>
          </p:nvPr>
        </p:nvSpPr>
        <p:spPr>
          <a:xfrm>
            <a:off x="1059025" y="3510912"/>
            <a:ext cx="2132700" cy="450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186" name="Google Shape;186;p18"/>
          <p:cNvSpPr txBox="1">
            <a:spLocks noGrp="1"/>
          </p:cNvSpPr>
          <p:nvPr>
            <p:ph type="subTitle" idx="2"/>
          </p:nvPr>
        </p:nvSpPr>
        <p:spPr>
          <a:xfrm>
            <a:off x="1059025" y="3866993"/>
            <a:ext cx="21327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7" name="Google Shape;187;p18"/>
          <p:cNvSpPr txBox="1">
            <a:spLocks noGrp="1"/>
          </p:cNvSpPr>
          <p:nvPr>
            <p:ph type="subTitle" idx="3"/>
          </p:nvPr>
        </p:nvSpPr>
        <p:spPr>
          <a:xfrm>
            <a:off x="3505650" y="3510912"/>
            <a:ext cx="2132700" cy="450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188" name="Google Shape;188;p18"/>
          <p:cNvSpPr txBox="1">
            <a:spLocks noGrp="1"/>
          </p:cNvSpPr>
          <p:nvPr>
            <p:ph type="subTitle" idx="4"/>
          </p:nvPr>
        </p:nvSpPr>
        <p:spPr>
          <a:xfrm>
            <a:off x="3505650" y="3866993"/>
            <a:ext cx="21327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9" name="Google Shape;189;p18"/>
          <p:cNvSpPr txBox="1">
            <a:spLocks noGrp="1"/>
          </p:cNvSpPr>
          <p:nvPr>
            <p:ph type="subTitle" idx="5"/>
          </p:nvPr>
        </p:nvSpPr>
        <p:spPr>
          <a:xfrm>
            <a:off x="5952275" y="3510912"/>
            <a:ext cx="2132700" cy="450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190" name="Google Shape;190;p18"/>
          <p:cNvSpPr txBox="1">
            <a:spLocks noGrp="1"/>
          </p:cNvSpPr>
          <p:nvPr>
            <p:ph type="subTitle" idx="6"/>
          </p:nvPr>
        </p:nvSpPr>
        <p:spPr>
          <a:xfrm>
            <a:off x="5952275" y="3866993"/>
            <a:ext cx="21327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pic>
        <p:nvPicPr>
          <p:cNvPr id="191" name="Google Shape;191;p18"/>
          <p:cNvPicPr preferRelativeResize="0"/>
          <p:nvPr/>
        </p:nvPicPr>
        <p:blipFill>
          <a:blip r:embed="rId2">
            <a:alphaModFix/>
          </a:blip>
          <a:stretch>
            <a:fillRect/>
          </a:stretch>
        </p:blipFill>
        <p:spPr>
          <a:xfrm>
            <a:off x="6139975" y="4711199"/>
            <a:ext cx="237950" cy="263752"/>
          </a:xfrm>
          <a:prstGeom prst="rect">
            <a:avLst/>
          </a:prstGeom>
          <a:noFill/>
          <a:ln>
            <a:noFill/>
          </a:ln>
        </p:spPr>
      </p:pic>
      <p:pic>
        <p:nvPicPr>
          <p:cNvPr id="192" name="Google Shape;192;p18"/>
          <p:cNvPicPr preferRelativeResize="0"/>
          <p:nvPr/>
        </p:nvPicPr>
        <p:blipFill>
          <a:blip r:embed="rId3">
            <a:alphaModFix/>
          </a:blip>
          <a:stretch>
            <a:fillRect/>
          </a:stretch>
        </p:blipFill>
        <p:spPr>
          <a:xfrm>
            <a:off x="8595124" y="1132058"/>
            <a:ext cx="362950" cy="325581"/>
          </a:xfrm>
          <a:prstGeom prst="rect">
            <a:avLst/>
          </a:prstGeom>
          <a:noFill/>
          <a:ln>
            <a:noFill/>
          </a:ln>
        </p:spPr>
      </p:pic>
      <p:pic>
        <p:nvPicPr>
          <p:cNvPr id="193" name="Google Shape;193;p18"/>
          <p:cNvPicPr preferRelativeResize="0"/>
          <p:nvPr/>
        </p:nvPicPr>
        <p:blipFill>
          <a:blip r:embed="rId4">
            <a:alphaModFix/>
          </a:blip>
          <a:stretch>
            <a:fillRect/>
          </a:stretch>
        </p:blipFill>
        <p:spPr>
          <a:xfrm rot="4605963">
            <a:off x="7882074" y="3942790"/>
            <a:ext cx="2226165" cy="1800569"/>
          </a:xfrm>
          <a:prstGeom prst="rect">
            <a:avLst/>
          </a:prstGeom>
          <a:noFill/>
          <a:ln>
            <a:noFill/>
          </a:ln>
        </p:spPr>
      </p:pic>
      <p:pic>
        <p:nvPicPr>
          <p:cNvPr id="194" name="Google Shape;194;p18"/>
          <p:cNvPicPr preferRelativeResize="0"/>
          <p:nvPr/>
        </p:nvPicPr>
        <p:blipFill>
          <a:blip r:embed="rId5">
            <a:alphaModFix/>
          </a:blip>
          <a:stretch>
            <a:fillRect/>
          </a:stretch>
        </p:blipFill>
        <p:spPr>
          <a:xfrm rot="1443581">
            <a:off x="418423" y="655413"/>
            <a:ext cx="237952" cy="328925"/>
          </a:xfrm>
          <a:prstGeom prst="rect">
            <a:avLst/>
          </a:prstGeom>
          <a:noFill/>
          <a:ln>
            <a:noFill/>
          </a:ln>
        </p:spPr>
      </p:pic>
      <p:pic>
        <p:nvPicPr>
          <p:cNvPr id="195" name="Google Shape;195;p18"/>
          <p:cNvPicPr preferRelativeResize="0"/>
          <p:nvPr/>
        </p:nvPicPr>
        <p:blipFill rotWithShape="1">
          <a:blip r:embed="rId6">
            <a:alphaModFix/>
          </a:blip>
          <a:srcRect l="13280" r="1641"/>
          <a:stretch/>
        </p:blipFill>
        <p:spPr>
          <a:xfrm rot="-1960360" flipH="1">
            <a:off x="7914590" y="268287"/>
            <a:ext cx="171494" cy="237751"/>
          </a:xfrm>
          <a:prstGeom prst="rect">
            <a:avLst/>
          </a:prstGeom>
          <a:noFill/>
          <a:ln>
            <a:noFill/>
          </a:ln>
        </p:spPr>
      </p:pic>
      <p:pic>
        <p:nvPicPr>
          <p:cNvPr id="196" name="Google Shape;196;p18"/>
          <p:cNvPicPr preferRelativeResize="0"/>
          <p:nvPr/>
        </p:nvPicPr>
        <p:blipFill>
          <a:blip r:embed="rId4">
            <a:alphaModFix/>
          </a:blip>
          <a:stretch>
            <a:fillRect/>
          </a:stretch>
        </p:blipFill>
        <p:spPr>
          <a:xfrm rot="2552652">
            <a:off x="-968913" y="3849894"/>
            <a:ext cx="2211693" cy="1788862"/>
          </a:xfrm>
          <a:prstGeom prst="rect">
            <a:avLst/>
          </a:prstGeom>
          <a:noFill/>
          <a:ln>
            <a:noFill/>
          </a:ln>
        </p:spPr>
      </p:pic>
      <p:pic>
        <p:nvPicPr>
          <p:cNvPr id="197" name="Google Shape;197;p18"/>
          <p:cNvPicPr preferRelativeResize="0"/>
          <p:nvPr/>
        </p:nvPicPr>
        <p:blipFill rotWithShape="1">
          <a:blip r:embed="rId6">
            <a:alphaModFix/>
          </a:blip>
          <a:srcRect l="13280" r="1641"/>
          <a:stretch/>
        </p:blipFill>
        <p:spPr>
          <a:xfrm rot="4609759" flipH="1">
            <a:off x="3174415" y="4625450"/>
            <a:ext cx="171494" cy="237751"/>
          </a:xfrm>
          <a:prstGeom prst="rect">
            <a:avLst/>
          </a:prstGeom>
          <a:noFill/>
          <a:ln>
            <a:noFill/>
          </a:ln>
        </p:spPr>
      </p:pic>
      <p:pic>
        <p:nvPicPr>
          <p:cNvPr id="198" name="Google Shape;198;p18"/>
          <p:cNvPicPr preferRelativeResize="0"/>
          <p:nvPr/>
        </p:nvPicPr>
        <p:blipFill rotWithShape="1">
          <a:blip r:embed="rId7">
            <a:alphaModFix/>
          </a:blip>
          <a:srcRect/>
          <a:stretch/>
        </p:blipFill>
        <p:spPr>
          <a:xfrm>
            <a:off x="4239489" y="-277941"/>
            <a:ext cx="574450" cy="612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9">
    <p:bg>
      <p:bgPr>
        <a:solidFill>
          <a:schemeClr val="dk2"/>
        </a:solidFill>
        <a:effectLst/>
      </p:bgPr>
    </p:bg>
    <p:spTree>
      <p:nvGrpSpPr>
        <p:cNvPr id="1" name="Shape 199"/>
        <p:cNvGrpSpPr/>
        <p:nvPr/>
      </p:nvGrpSpPr>
      <p:grpSpPr>
        <a:xfrm>
          <a:off x="0" y="0"/>
          <a:ext cx="0" cy="0"/>
          <a:chOff x="0" y="0"/>
          <a:chExt cx="0" cy="0"/>
        </a:xfrm>
      </p:grpSpPr>
      <p:sp>
        <p:nvSpPr>
          <p:cNvPr id="200" name="Google Shape;200;p19"/>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1" name="Google Shape;201;p19"/>
          <p:cNvSpPr txBox="1">
            <a:spLocks noGrp="1"/>
          </p:cNvSpPr>
          <p:nvPr>
            <p:ph type="subTitle" idx="1"/>
          </p:nvPr>
        </p:nvSpPr>
        <p:spPr>
          <a:xfrm>
            <a:off x="964599" y="1568775"/>
            <a:ext cx="2418600" cy="450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r" rtl="0">
              <a:lnSpc>
                <a:spcPct val="100000"/>
              </a:lnSpc>
              <a:spcBef>
                <a:spcPts val="0"/>
              </a:spcBef>
              <a:spcAft>
                <a:spcPts val="0"/>
              </a:spcAft>
              <a:buClr>
                <a:schemeClr val="accent4"/>
              </a:buClr>
              <a:buSzPts val="2000"/>
              <a:buNone/>
              <a:defRPr sz="2000" b="1">
                <a:solidFill>
                  <a:schemeClr val="accent4"/>
                </a:solidFill>
              </a:defRPr>
            </a:lvl2pPr>
            <a:lvl3pPr lvl="2" algn="r" rtl="0">
              <a:lnSpc>
                <a:spcPct val="100000"/>
              </a:lnSpc>
              <a:spcBef>
                <a:spcPts val="0"/>
              </a:spcBef>
              <a:spcAft>
                <a:spcPts val="0"/>
              </a:spcAft>
              <a:buClr>
                <a:schemeClr val="accent4"/>
              </a:buClr>
              <a:buSzPts val="2000"/>
              <a:buNone/>
              <a:defRPr sz="2000" b="1">
                <a:solidFill>
                  <a:schemeClr val="accent4"/>
                </a:solidFill>
              </a:defRPr>
            </a:lvl3pPr>
            <a:lvl4pPr lvl="3" algn="r" rtl="0">
              <a:lnSpc>
                <a:spcPct val="100000"/>
              </a:lnSpc>
              <a:spcBef>
                <a:spcPts val="0"/>
              </a:spcBef>
              <a:spcAft>
                <a:spcPts val="0"/>
              </a:spcAft>
              <a:buClr>
                <a:schemeClr val="accent4"/>
              </a:buClr>
              <a:buSzPts val="2000"/>
              <a:buNone/>
              <a:defRPr sz="2000" b="1">
                <a:solidFill>
                  <a:schemeClr val="accent4"/>
                </a:solidFill>
              </a:defRPr>
            </a:lvl4pPr>
            <a:lvl5pPr lvl="4" algn="r" rtl="0">
              <a:lnSpc>
                <a:spcPct val="100000"/>
              </a:lnSpc>
              <a:spcBef>
                <a:spcPts val="0"/>
              </a:spcBef>
              <a:spcAft>
                <a:spcPts val="0"/>
              </a:spcAft>
              <a:buClr>
                <a:schemeClr val="accent4"/>
              </a:buClr>
              <a:buSzPts val="2000"/>
              <a:buNone/>
              <a:defRPr sz="2000" b="1">
                <a:solidFill>
                  <a:schemeClr val="accent4"/>
                </a:solidFill>
              </a:defRPr>
            </a:lvl5pPr>
            <a:lvl6pPr lvl="5" algn="r" rtl="0">
              <a:lnSpc>
                <a:spcPct val="100000"/>
              </a:lnSpc>
              <a:spcBef>
                <a:spcPts val="0"/>
              </a:spcBef>
              <a:spcAft>
                <a:spcPts val="0"/>
              </a:spcAft>
              <a:buClr>
                <a:schemeClr val="accent4"/>
              </a:buClr>
              <a:buSzPts val="2000"/>
              <a:buNone/>
              <a:defRPr sz="2000" b="1">
                <a:solidFill>
                  <a:schemeClr val="accent4"/>
                </a:solidFill>
              </a:defRPr>
            </a:lvl6pPr>
            <a:lvl7pPr lvl="6" algn="r" rtl="0">
              <a:lnSpc>
                <a:spcPct val="100000"/>
              </a:lnSpc>
              <a:spcBef>
                <a:spcPts val="0"/>
              </a:spcBef>
              <a:spcAft>
                <a:spcPts val="0"/>
              </a:spcAft>
              <a:buClr>
                <a:schemeClr val="accent4"/>
              </a:buClr>
              <a:buSzPts val="2000"/>
              <a:buNone/>
              <a:defRPr sz="2000" b="1">
                <a:solidFill>
                  <a:schemeClr val="accent4"/>
                </a:solidFill>
              </a:defRPr>
            </a:lvl7pPr>
            <a:lvl8pPr lvl="7" algn="r" rtl="0">
              <a:lnSpc>
                <a:spcPct val="100000"/>
              </a:lnSpc>
              <a:spcBef>
                <a:spcPts val="0"/>
              </a:spcBef>
              <a:spcAft>
                <a:spcPts val="0"/>
              </a:spcAft>
              <a:buClr>
                <a:schemeClr val="accent4"/>
              </a:buClr>
              <a:buSzPts val="2000"/>
              <a:buNone/>
              <a:defRPr sz="2000" b="1">
                <a:solidFill>
                  <a:schemeClr val="accent4"/>
                </a:solidFill>
              </a:defRPr>
            </a:lvl8pPr>
            <a:lvl9pPr lvl="8" algn="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02" name="Google Shape;202;p19"/>
          <p:cNvSpPr txBox="1">
            <a:spLocks noGrp="1"/>
          </p:cNvSpPr>
          <p:nvPr>
            <p:ph type="subTitle" idx="2"/>
          </p:nvPr>
        </p:nvSpPr>
        <p:spPr>
          <a:xfrm>
            <a:off x="964601" y="1932502"/>
            <a:ext cx="2418600" cy="8301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algn="r" rtl="0">
              <a:lnSpc>
                <a:spcPct val="115000"/>
              </a:lnSpc>
              <a:spcBef>
                <a:spcPts val="0"/>
              </a:spcBef>
              <a:spcAft>
                <a:spcPts val="0"/>
              </a:spcAft>
              <a:buSzPts val="1400"/>
              <a:buNone/>
              <a:defRPr/>
            </a:lvl2pPr>
            <a:lvl3pPr lvl="2" algn="r" rtl="0">
              <a:lnSpc>
                <a:spcPct val="115000"/>
              </a:lnSpc>
              <a:spcBef>
                <a:spcPts val="0"/>
              </a:spcBef>
              <a:spcAft>
                <a:spcPts val="0"/>
              </a:spcAft>
              <a:buSzPts val="1400"/>
              <a:buNone/>
              <a:defRPr/>
            </a:lvl3pPr>
            <a:lvl4pPr lvl="3" algn="r" rtl="0">
              <a:lnSpc>
                <a:spcPct val="115000"/>
              </a:lnSpc>
              <a:spcBef>
                <a:spcPts val="0"/>
              </a:spcBef>
              <a:spcAft>
                <a:spcPts val="0"/>
              </a:spcAft>
              <a:buSzPts val="1400"/>
              <a:buNone/>
              <a:defRPr/>
            </a:lvl4pPr>
            <a:lvl5pPr lvl="4" algn="r" rtl="0">
              <a:lnSpc>
                <a:spcPct val="115000"/>
              </a:lnSpc>
              <a:spcBef>
                <a:spcPts val="0"/>
              </a:spcBef>
              <a:spcAft>
                <a:spcPts val="0"/>
              </a:spcAft>
              <a:buSzPts val="1400"/>
              <a:buNone/>
              <a:defRPr/>
            </a:lvl5pPr>
            <a:lvl6pPr lvl="5" algn="r" rtl="0">
              <a:lnSpc>
                <a:spcPct val="115000"/>
              </a:lnSpc>
              <a:spcBef>
                <a:spcPts val="0"/>
              </a:spcBef>
              <a:spcAft>
                <a:spcPts val="0"/>
              </a:spcAft>
              <a:buSzPts val="1400"/>
              <a:buNone/>
              <a:defRPr/>
            </a:lvl6pPr>
            <a:lvl7pPr lvl="6" algn="r" rtl="0">
              <a:lnSpc>
                <a:spcPct val="115000"/>
              </a:lnSpc>
              <a:spcBef>
                <a:spcPts val="0"/>
              </a:spcBef>
              <a:spcAft>
                <a:spcPts val="0"/>
              </a:spcAft>
              <a:buSzPts val="1400"/>
              <a:buNone/>
              <a:defRPr/>
            </a:lvl7pPr>
            <a:lvl8pPr lvl="7" algn="r" rtl="0">
              <a:lnSpc>
                <a:spcPct val="115000"/>
              </a:lnSpc>
              <a:spcBef>
                <a:spcPts val="0"/>
              </a:spcBef>
              <a:spcAft>
                <a:spcPts val="0"/>
              </a:spcAft>
              <a:buSzPts val="1400"/>
              <a:buNone/>
              <a:defRPr/>
            </a:lvl8pPr>
            <a:lvl9pPr lvl="8" algn="r" rtl="0">
              <a:lnSpc>
                <a:spcPct val="115000"/>
              </a:lnSpc>
              <a:spcBef>
                <a:spcPts val="0"/>
              </a:spcBef>
              <a:spcAft>
                <a:spcPts val="0"/>
              </a:spcAft>
              <a:buSzPts val="1400"/>
              <a:buNone/>
              <a:defRPr/>
            </a:lvl9pPr>
          </a:lstStyle>
          <a:p>
            <a:endParaRPr/>
          </a:p>
        </p:txBody>
      </p:sp>
      <p:sp>
        <p:nvSpPr>
          <p:cNvPr id="203" name="Google Shape;203;p19"/>
          <p:cNvSpPr txBox="1">
            <a:spLocks noGrp="1"/>
          </p:cNvSpPr>
          <p:nvPr>
            <p:ph type="subTitle" idx="3"/>
          </p:nvPr>
        </p:nvSpPr>
        <p:spPr>
          <a:xfrm>
            <a:off x="964599" y="3135437"/>
            <a:ext cx="2418600" cy="450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r" rtl="0">
              <a:lnSpc>
                <a:spcPct val="100000"/>
              </a:lnSpc>
              <a:spcBef>
                <a:spcPts val="0"/>
              </a:spcBef>
              <a:spcAft>
                <a:spcPts val="0"/>
              </a:spcAft>
              <a:buClr>
                <a:schemeClr val="accent4"/>
              </a:buClr>
              <a:buSzPts val="2000"/>
              <a:buNone/>
              <a:defRPr sz="2000" b="1">
                <a:solidFill>
                  <a:schemeClr val="accent4"/>
                </a:solidFill>
              </a:defRPr>
            </a:lvl2pPr>
            <a:lvl3pPr lvl="2" algn="r" rtl="0">
              <a:lnSpc>
                <a:spcPct val="100000"/>
              </a:lnSpc>
              <a:spcBef>
                <a:spcPts val="0"/>
              </a:spcBef>
              <a:spcAft>
                <a:spcPts val="0"/>
              </a:spcAft>
              <a:buClr>
                <a:schemeClr val="accent4"/>
              </a:buClr>
              <a:buSzPts val="2000"/>
              <a:buNone/>
              <a:defRPr sz="2000" b="1">
                <a:solidFill>
                  <a:schemeClr val="accent4"/>
                </a:solidFill>
              </a:defRPr>
            </a:lvl3pPr>
            <a:lvl4pPr lvl="3" algn="r" rtl="0">
              <a:lnSpc>
                <a:spcPct val="100000"/>
              </a:lnSpc>
              <a:spcBef>
                <a:spcPts val="0"/>
              </a:spcBef>
              <a:spcAft>
                <a:spcPts val="0"/>
              </a:spcAft>
              <a:buClr>
                <a:schemeClr val="accent4"/>
              </a:buClr>
              <a:buSzPts val="2000"/>
              <a:buNone/>
              <a:defRPr sz="2000" b="1">
                <a:solidFill>
                  <a:schemeClr val="accent4"/>
                </a:solidFill>
              </a:defRPr>
            </a:lvl4pPr>
            <a:lvl5pPr lvl="4" algn="r" rtl="0">
              <a:lnSpc>
                <a:spcPct val="100000"/>
              </a:lnSpc>
              <a:spcBef>
                <a:spcPts val="0"/>
              </a:spcBef>
              <a:spcAft>
                <a:spcPts val="0"/>
              </a:spcAft>
              <a:buClr>
                <a:schemeClr val="accent4"/>
              </a:buClr>
              <a:buSzPts val="2000"/>
              <a:buNone/>
              <a:defRPr sz="2000" b="1">
                <a:solidFill>
                  <a:schemeClr val="accent4"/>
                </a:solidFill>
              </a:defRPr>
            </a:lvl5pPr>
            <a:lvl6pPr lvl="5" algn="r" rtl="0">
              <a:lnSpc>
                <a:spcPct val="100000"/>
              </a:lnSpc>
              <a:spcBef>
                <a:spcPts val="0"/>
              </a:spcBef>
              <a:spcAft>
                <a:spcPts val="0"/>
              </a:spcAft>
              <a:buClr>
                <a:schemeClr val="accent4"/>
              </a:buClr>
              <a:buSzPts val="2000"/>
              <a:buNone/>
              <a:defRPr sz="2000" b="1">
                <a:solidFill>
                  <a:schemeClr val="accent4"/>
                </a:solidFill>
              </a:defRPr>
            </a:lvl6pPr>
            <a:lvl7pPr lvl="6" algn="r" rtl="0">
              <a:lnSpc>
                <a:spcPct val="100000"/>
              </a:lnSpc>
              <a:spcBef>
                <a:spcPts val="0"/>
              </a:spcBef>
              <a:spcAft>
                <a:spcPts val="0"/>
              </a:spcAft>
              <a:buClr>
                <a:schemeClr val="accent4"/>
              </a:buClr>
              <a:buSzPts val="2000"/>
              <a:buNone/>
              <a:defRPr sz="2000" b="1">
                <a:solidFill>
                  <a:schemeClr val="accent4"/>
                </a:solidFill>
              </a:defRPr>
            </a:lvl7pPr>
            <a:lvl8pPr lvl="7" algn="r" rtl="0">
              <a:lnSpc>
                <a:spcPct val="100000"/>
              </a:lnSpc>
              <a:spcBef>
                <a:spcPts val="0"/>
              </a:spcBef>
              <a:spcAft>
                <a:spcPts val="0"/>
              </a:spcAft>
              <a:buClr>
                <a:schemeClr val="accent4"/>
              </a:buClr>
              <a:buSzPts val="2000"/>
              <a:buNone/>
              <a:defRPr sz="2000" b="1">
                <a:solidFill>
                  <a:schemeClr val="accent4"/>
                </a:solidFill>
              </a:defRPr>
            </a:lvl8pPr>
            <a:lvl9pPr lvl="8" algn="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04" name="Google Shape;204;p19"/>
          <p:cNvSpPr txBox="1">
            <a:spLocks noGrp="1"/>
          </p:cNvSpPr>
          <p:nvPr>
            <p:ph type="subTitle" idx="4"/>
          </p:nvPr>
        </p:nvSpPr>
        <p:spPr>
          <a:xfrm>
            <a:off x="964601" y="3499176"/>
            <a:ext cx="2418600" cy="8301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algn="r" rtl="0">
              <a:lnSpc>
                <a:spcPct val="115000"/>
              </a:lnSpc>
              <a:spcBef>
                <a:spcPts val="0"/>
              </a:spcBef>
              <a:spcAft>
                <a:spcPts val="0"/>
              </a:spcAft>
              <a:buSzPts val="1400"/>
              <a:buNone/>
              <a:defRPr/>
            </a:lvl2pPr>
            <a:lvl3pPr lvl="2" algn="r" rtl="0">
              <a:lnSpc>
                <a:spcPct val="115000"/>
              </a:lnSpc>
              <a:spcBef>
                <a:spcPts val="0"/>
              </a:spcBef>
              <a:spcAft>
                <a:spcPts val="0"/>
              </a:spcAft>
              <a:buSzPts val="1400"/>
              <a:buNone/>
              <a:defRPr/>
            </a:lvl3pPr>
            <a:lvl4pPr lvl="3" algn="r" rtl="0">
              <a:lnSpc>
                <a:spcPct val="115000"/>
              </a:lnSpc>
              <a:spcBef>
                <a:spcPts val="0"/>
              </a:spcBef>
              <a:spcAft>
                <a:spcPts val="0"/>
              </a:spcAft>
              <a:buSzPts val="1400"/>
              <a:buNone/>
              <a:defRPr/>
            </a:lvl4pPr>
            <a:lvl5pPr lvl="4" algn="r" rtl="0">
              <a:lnSpc>
                <a:spcPct val="115000"/>
              </a:lnSpc>
              <a:spcBef>
                <a:spcPts val="0"/>
              </a:spcBef>
              <a:spcAft>
                <a:spcPts val="0"/>
              </a:spcAft>
              <a:buSzPts val="1400"/>
              <a:buNone/>
              <a:defRPr/>
            </a:lvl5pPr>
            <a:lvl6pPr lvl="5" algn="r" rtl="0">
              <a:lnSpc>
                <a:spcPct val="115000"/>
              </a:lnSpc>
              <a:spcBef>
                <a:spcPts val="0"/>
              </a:spcBef>
              <a:spcAft>
                <a:spcPts val="0"/>
              </a:spcAft>
              <a:buSzPts val="1400"/>
              <a:buNone/>
              <a:defRPr/>
            </a:lvl6pPr>
            <a:lvl7pPr lvl="6" algn="r" rtl="0">
              <a:lnSpc>
                <a:spcPct val="115000"/>
              </a:lnSpc>
              <a:spcBef>
                <a:spcPts val="0"/>
              </a:spcBef>
              <a:spcAft>
                <a:spcPts val="0"/>
              </a:spcAft>
              <a:buSzPts val="1400"/>
              <a:buNone/>
              <a:defRPr/>
            </a:lvl7pPr>
            <a:lvl8pPr lvl="7" algn="r" rtl="0">
              <a:lnSpc>
                <a:spcPct val="115000"/>
              </a:lnSpc>
              <a:spcBef>
                <a:spcPts val="0"/>
              </a:spcBef>
              <a:spcAft>
                <a:spcPts val="0"/>
              </a:spcAft>
              <a:buSzPts val="1400"/>
              <a:buNone/>
              <a:defRPr/>
            </a:lvl8pPr>
            <a:lvl9pPr lvl="8" algn="r" rtl="0">
              <a:lnSpc>
                <a:spcPct val="115000"/>
              </a:lnSpc>
              <a:spcBef>
                <a:spcPts val="0"/>
              </a:spcBef>
              <a:spcAft>
                <a:spcPts val="0"/>
              </a:spcAft>
              <a:buSzPts val="1400"/>
              <a:buNone/>
              <a:defRPr/>
            </a:lvl9pPr>
          </a:lstStyle>
          <a:p>
            <a:endParaRPr/>
          </a:p>
        </p:txBody>
      </p:sp>
      <p:sp>
        <p:nvSpPr>
          <p:cNvPr id="205" name="Google Shape;205;p19"/>
          <p:cNvSpPr txBox="1">
            <a:spLocks noGrp="1"/>
          </p:cNvSpPr>
          <p:nvPr>
            <p:ph type="subTitle" idx="5"/>
          </p:nvPr>
        </p:nvSpPr>
        <p:spPr>
          <a:xfrm>
            <a:off x="5760799" y="1568775"/>
            <a:ext cx="2418600" cy="4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rtl="0">
              <a:lnSpc>
                <a:spcPct val="100000"/>
              </a:lnSpc>
              <a:spcBef>
                <a:spcPts val="0"/>
              </a:spcBef>
              <a:spcAft>
                <a:spcPts val="0"/>
              </a:spcAft>
              <a:buClr>
                <a:schemeClr val="accent4"/>
              </a:buClr>
              <a:buSzPts val="2000"/>
              <a:buNone/>
              <a:defRPr sz="2000" b="1">
                <a:solidFill>
                  <a:schemeClr val="accent4"/>
                </a:solidFill>
              </a:defRPr>
            </a:lvl2pPr>
            <a:lvl3pPr lvl="2" rtl="0">
              <a:lnSpc>
                <a:spcPct val="100000"/>
              </a:lnSpc>
              <a:spcBef>
                <a:spcPts val="0"/>
              </a:spcBef>
              <a:spcAft>
                <a:spcPts val="0"/>
              </a:spcAft>
              <a:buClr>
                <a:schemeClr val="accent4"/>
              </a:buClr>
              <a:buSzPts val="2000"/>
              <a:buNone/>
              <a:defRPr sz="2000" b="1">
                <a:solidFill>
                  <a:schemeClr val="accent4"/>
                </a:solidFill>
              </a:defRPr>
            </a:lvl3pPr>
            <a:lvl4pPr lvl="3" rtl="0">
              <a:lnSpc>
                <a:spcPct val="100000"/>
              </a:lnSpc>
              <a:spcBef>
                <a:spcPts val="0"/>
              </a:spcBef>
              <a:spcAft>
                <a:spcPts val="0"/>
              </a:spcAft>
              <a:buClr>
                <a:schemeClr val="accent4"/>
              </a:buClr>
              <a:buSzPts val="2000"/>
              <a:buNone/>
              <a:defRPr sz="2000" b="1">
                <a:solidFill>
                  <a:schemeClr val="accent4"/>
                </a:solidFill>
              </a:defRPr>
            </a:lvl4pPr>
            <a:lvl5pPr lvl="4" rtl="0">
              <a:lnSpc>
                <a:spcPct val="100000"/>
              </a:lnSpc>
              <a:spcBef>
                <a:spcPts val="0"/>
              </a:spcBef>
              <a:spcAft>
                <a:spcPts val="0"/>
              </a:spcAft>
              <a:buClr>
                <a:schemeClr val="accent4"/>
              </a:buClr>
              <a:buSzPts val="2000"/>
              <a:buNone/>
              <a:defRPr sz="2000" b="1">
                <a:solidFill>
                  <a:schemeClr val="accent4"/>
                </a:solidFill>
              </a:defRPr>
            </a:lvl5pPr>
            <a:lvl6pPr lvl="5" rtl="0">
              <a:lnSpc>
                <a:spcPct val="100000"/>
              </a:lnSpc>
              <a:spcBef>
                <a:spcPts val="0"/>
              </a:spcBef>
              <a:spcAft>
                <a:spcPts val="0"/>
              </a:spcAft>
              <a:buClr>
                <a:schemeClr val="accent4"/>
              </a:buClr>
              <a:buSzPts val="2000"/>
              <a:buNone/>
              <a:defRPr sz="2000" b="1">
                <a:solidFill>
                  <a:schemeClr val="accent4"/>
                </a:solidFill>
              </a:defRPr>
            </a:lvl6pPr>
            <a:lvl7pPr lvl="6" rtl="0">
              <a:lnSpc>
                <a:spcPct val="100000"/>
              </a:lnSpc>
              <a:spcBef>
                <a:spcPts val="0"/>
              </a:spcBef>
              <a:spcAft>
                <a:spcPts val="0"/>
              </a:spcAft>
              <a:buClr>
                <a:schemeClr val="accent4"/>
              </a:buClr>
              <a:buSzPts val="2000"/>
              <a:buNone/>
              <a:defRPr sz="2000" b="1">
                <a:solidFill>
                  <a:schemeClr val="accent4"/>
                </a:solidFill>
              </a:defRPr>
            </a:lvl7pPr>
            <a:lvl8pPr lvl="7" rtl="0">
              <a:lnSpc>
                <a:spcPct val="100000"/>
              </a:lnSpc>
              <a:spcBef>
                <a:spcPts val="0"/>
              </a:spcBef>
              <a:spcAft>
                <a:spcPts val="0"/>
              </a:spcAft>
              <a:buClr>
                <a:schemeClr val="accent4"/>
              </a:buClr>
              <a:buSzPts val="2000"/>
              <a:buNone/>
              <a:defRPr sz="2000" b="1">
                <a:solidFill>
                  <a:schemeClr val="accent4"/>
                </a:solidFill>
              </a:defRPr>
            </a:lvl8pPr>
            <a:lvl9pPr lvl="8"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06" name="Google Shape;206;p19"/>
          <p:cNvSpPr txBox="1">
            <a:spLocks noGrp="1"/>
          </p:cNvSpPr>
          <p:nvPr>
            <p:ph type="subTitle" idx="6"/>
          </p:nvPr>
        </p:nvSpPr>
        <p:spPr>
          <a:xfrm>
            <a:off x="5760801" y="1932502"/>
            <a:ext cx="2418600" cy="830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07" name="Google Shape;207;p19"/>
          <p:cNvSpPr txBox="1">
            <a:spLocks noGrp="1"/>
          </p:cNvSpPr>
          <p:nvPr>
            <p:ph type="subTitle" idx="7"/>
          </p:nvPr>
        </p:nvSpPr>
        <p:spPr>
          <a:xfrm>
            <a:off x="5760799" y="3135437"/>
            <a:ext cx="2418600" cy="4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rtl="0">
              <a:lnSpc>
                <a:spcPct val="100000"/>
              </a:lnSpc>
              <a:spcBef>
                <a:spcPts val="0"/>
              </a:spcBef>
              <a:spcAft>
                <a:spcPts val="0"/>
              </a:spcAft>
              <a:buClr>
                <a:schemeClr val="accent4"/>
              </a:buClr>
              <a:buSzPts val="2000"/>
              <a:buNone/>
              <a:defRPr sz="2000" b="1">
                <a:solidFill>
                  <a:schemeClr val="accent4"/>
                </a:solidFill>
              </a:defRPr>
            </a:lvl2pPr>
            <a:lvl3pPr lvl="2" rtl="0">
              <a:lnSpc>
                <a:spcPct val="100000"/>
              </a:lnSpc>
              <a:spcBef>
                <a:spcPts val="0"/>
              </a:spcBef>
              <a:spcAft>
                <a:spcPts val="0"/>
              </a:spcAft>
              <a:buClr>
                <a:schemeClr val="accent4"/>
              </a:buClr>
              <a:buSzPts val="2000"/>
              <a:buNone/>
              <a:defRPr sz="2000" b="1">
                <a:solidFill>
                  <a:schemeClr val="accent4"/>
                </a:solidFill>
              </a:defRPr>
            </a:lvl3pPr>
            <a:lvl4pPr lvl="3" rtl="0">
              <a:lnSpc>
                <a:spcPct val="100000"/>
              </a:lnSpc>
              <a:spcBef>
                <a:spcPts val="0"/>
              </a:spcBef>
              <a:spcAft>
                <a:spcPts val="0"/>
              </a:spcAft>
              <a:buClr>
                <a:schemeClr val="accent4"/>
              </a:buClr>
              <a:buSzPts val="2000"/>
              <a:buNone/>
              <a:defRPr sz="2000" b="1">
                <a:solidFill>
                  <a:schemeClr val="accent4"/>
                </a:solidFill>
              </a:defRPr>
            </a:lvl4pPr>
            <a:lvl5pPr lvl="4" rtl="0">
              <a:lnSpc>
                <a:spcPct val="100000"/>
              </a:lnSpc>
              <a:spcBef>
                <a:spcPts val="0"/>
              </a:spcBef>
              <a:spcAft>
                <a:spcPts val="0"/>
              </a:spcAft>
              <a:buClr>
                <a:schemeClr val="accent4"/>
              </a:buClr>
              <a:buSzPts val="2000"/>
              <a:buNone/>
              <a:defRPr sz="2000" b="1">
                <a:solidFill>
                  <a:schemeClr val="accent4"/>
                </a:solidFill>
              </a:defRPr>
            </a:lvl5pPr>
            <a:lvl6pPr lvl="5" rtl="0">
              <a:lnSpc>
                <a:spcPct val="100000"/>
              </a:lnSpc>
              <a:spcBef>
                <a:spcPts val="0"/>
              </a:spcBef>
              <a:spcAft>
                <a:spcPts val="0"/>
              </a:spcAft>
              <a:buClr>
                <a:schemeClr val="accent4"/>
              </a:buClr>
              <a:buSzPts val="2000"/>
              <a:buNone/>
              <a:defRPr sz="2000" b="1">
                <a:solidFill>
                  <a:schemeClr val="accent4"/>
                </a:solidFill>
              </a:defRPr>
            </a:lvl6pPr>
            <a:lvl7pPr lvl="6" rtl="0">
              <a:lnSpc>
                <a:spcPct val="100000"/>
              </a:lnSpc>
              <a:spcBef>
                <a:spcPts val="0"/>
              </a:spcBef>
              <a:spcAft>
                <a:spcPts val="0"/>
              </a:spcAft>
              <a:buClr>
                <a:schemeClr val="accent4"/>
              </a:buClr>
              <a:buSzPts val="2000"/>
              <a:buNone/>
              <a:defRPr sz="2000" b="1">
                <a:solidFill>
                  <a:schemeClr val="accent4"/>
                </a:solidFill>
              </a:defRPr>
            </a:lvl7pPr>
            <a:lvl8pPr lvl="7" rtl="0">
              <a:lnSpc>
                <a:spcPct val="100000"/>
              </a:lnSpc>
              <a:spcBef>
                <a:spcPts val="0"/>
              </a:spcBef>
              <a:spcAft>
                <a:spcPts val="0"/>
              </a:spcAft>
              <a:buClr>
                <a:schemeClr val="accent4"/>
              </a:buClr>
              <a:buSzPts val="2000"/>
              <a:buNone/>
              <a:defRPr sz="2000" b="1">
                <a:solidFill>
                  <a:schemeClr val="accent4"/>
                </a:solidFill>
              </a:defRPr>
            </a:lvl8pPr>
            <a:lvl9pPr lvl="8"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08" name="Google Shape;208;p19"/>
          <p:cNvSpPr txBox="1">
            <a:spLocks noGrp="1"/>
          </p:cNvSpPr>
          <p:nvPr>
            <p:ph type="subTitle" idx="8"/>
          </p:nvPr>
        </p:nvSpPr>
        <p:spPr>
          <a:xfrm>
            <a:off x="5760801" y="3499176"/>
            <a:ext cx="2418600" cy="830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pic>
        <p:nvPicPr>
          <p:cNvPr id="209" name="Google Shape;209;p19"/>
          <p:cNvPicPr preferRelativeResize="0"/>
          <p:nvPr/>
        </p:nvPicPr>
        <p:blipFill>
          <a:blip r:embed="rId2">
            <a:alphaModFix/>
          </a:blip>
          <a:stretch>
            <a:fillRect/>
          </a:stretch>
        </p:blipFill>
        <p:spPr>
          <a:xfrm>
            <a:off x="170672" y="2408958"/>
            <a:ext cx="362950" cy="325581"/>
          </a:xfrm>
          <a:prstGeom prst="rect">
            <a:avLst/>
          </a:prstGeom>
          <a:noFill/>
          <a:ln>
            <a:noFill/>
          </a:ln>
        </p:spPr>
      </p:pic>
      <p:pic>
        <p:nvPicPr>
          <p:cNvPr id="210" name="Google Shape;210;p19"/>
          <p:cNvPicPr preferRelativeResize="0"/>
          <p:nvPr/>
        </p:nvPicPr>
        <p:blipFill>
          <a:blip r:embed="rId3">
            <a:alphaModFix/>
          </a:blip>
          <a:stretch>
            <a:fillRect/>
          </a:stretch>
        </p:blipFill>
        <p:spPr>
          <a:xfrm>
            <a:off x="7984148" y="188674"/>
            <a:ext cx="237950" cy="263752"/>
          </a:xfrm>
          <a:prstGeom prst="rect">
            <a:avLst/>
          </a:prstGeom>
          <a:noFill/>
          <a:ln>
            <a:noFill/>
          </a:ln>
        </p:spPr>
      </p:pic>
      <p:pic>
        <p:nvPicPr>
          <p:cNvPr id="211" name="Google Shape;211;p19"/>
          <p:cNvPicPr preferRelativeResize="0"/>
          <p:nvPr/>
        </p:nvPicPr>
        <p:blipFill>
          <a:blip r:embed="rId4">
            <a:alphaModFix/>
          </a:blip>
          <a:stretch>
            <a:fillRect/>
          </a:stretch>
        </p:blipFill>
        <p:spPr>
          <a:xfrm rot="-4605963" flipH="1">
            <a:off x="-1077590" y="3942790"/>
            <a:ext cx="2226165" cy="1800569"/>
          </a:xfrm>
          <a:prstGeom prst="rect">
            <a:avLst/>
          </a:prstGeom>
          <a:noFill/>
          <a:ln>
            <a:noFill/>
          </a:ln>
        </p:spPr>
      </p:pic>
      <p:pic>
        <p:nvPicPr>
          <p:cNvPr id="212" name="Google Shape;212;p19"/>
          <p:cNvPicPr preferRelativeResize="0"/>
          <p:nvPr/>
        </p:nvPicPr>
        <p:blipFill rotWithShape="1">
          <a:blip r:embed="rId5">
            <a:alphaModFix/>
          </a:blip>
          <a:srcRect l="13280" r="1641"/>
          <a:stretch/>
        </p:blipFill>
        <p:spPr>
          <a:xfrm rot="1032180">
            <a:off x="8631175" y="1675050"/>
            <a:ext cx="171494" cy="237751"/>
          </a:xfrm>
          <a:prstGeom prst="rect">
            <a:avLst/>
          </a:prstGeom>
          <a:noFill/>
          <a:ln>
            <a:noFill/>
          </a:ln>
        </p:spPr>
      </p:pic>
      <p:pic>
        <p:nvPicPr>
          <p:cNvPr id="213" name="Google Shape;213;p19"/>
          <p:cNvPicPr preferRelativeResize="0"/>
          <p:nvPr/>
        </p:nvPicPr>
        <p:blipFill rotWithShape="1">
          <a:blip r:embed="rId6">
            <a:alphaModFix/>
          </a:blip>
          <a:srcRect/>
          <a:stretch/>
        </p:blipFill>
        <p:spPr>
          <a:xfrm flipH="1">
            <a:off x="8295236" y="4276125"/>
            <a:ext cx="614950" cy="655950"/>
          </a:xfrm>
          <a:prstGeom prst="rect">
            <a:avLst/>
          </a:prstGeom>
          <a:noFill/>
          <a:ln>
            <a:noFill/>
          </a:ln>
        </p:spPr>
      </p:pic>
      <p:pic>
        <p:nvPicPr>
          <p:cNvPr id="214" name="Google Shape;214;p19"/>
          <p:cNvPicPr preferRelativeResize="0"/>
          <p:nvPr/>
        </p:nvPicPr>
        <p:blipFill>
          <a:blip r:embed="rId7">
            <a:alphaModFix/>
          </a:blip>
          <a:stretch>
            <a:fillRect/>
          </a:stretch>
        </p:blipFill>
        <p:spPr>
          <a:xfrm flipH="1">
            <a:off x="344085" y="270761"/>
            <a:ext cx="517700" cy="53187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BLANK_21">
    <p:bg>
      <p:bgPr>
        <a:solidFill>
          <a:schemeClr val="dk2"/>
        </a:solidFill>
        <a:effectLst/>
      </p:bgPr>
    </p:bg>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0"/>
          <p:cNvSpPr txBox="1">
            <a:spLocks noGrp="1"/>
          </p:cNvSpPr>
          <p:nvPr>
            <p:ph type="subTitle" idx="1"/>
          </p:nvPr>
        </p:nvSpPr>
        <p:spPr>
          <a:xfrm>
            <a:off x="728775" y="2728044"/>
            <a:ext cx="1857900" cy="450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18" name="Google Shape;218;p20"/>
          <p:cNvSpPr txBox="1">
            <a:spLocks noGrp="1"/>
          </p:cNvSpPr>
          <p:nvPr>
            <p:ph type="subTitle" idx="2"/>
          </p:nvPr>
        </p:nvSpPr>
        <p:spPr>
          <a:xfrm>
            <a:off x="728775" y="3117544"/>
            <a:ext cx="1857900" cy="107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9" name="Google Shape;219;p20"/>
          <p:cNvSpPr txBox="1">
            <a:spLocks noGrp="1"/>
          </p:cNvSpPr>
          <p:nvPr>
            <p:ph type="subTitle" idx="3"/>
          </p:nvPr>
        </p:nvSpPr>
        <p:spPr>
          <a:xfrm>
            <a:off x="2671625" y="2728044"/>
            <a:ext cx="1857900" cy="450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20" name="Google Shape;220;p20"/>
          <p:cNvSpPr txBox="1">
            <a:spLocks noGrp="1"/>
          </p:cNvSpPr>
          <p:nvPr>
            <p:ph type="subTitle" idx="4"/>
          </p:nvPr>
        </p:nvSpPr>
        <p:spPr>
          <a:xfrm>
            <a:off x="2671625" y="3117544"/>
            <a:ext cx="1857900" cy="107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1" name="Google Shape;221;p20"/>
          <p:cNvSpPr txBox="1">
            <a:spLocks noGrp="1"/>
          </p:cNvSpPr>
          <p:nvPr>
            <p:ph type="subTitle" idx="5"/>
          </p:nvPr>
        </p:nvSpPr>
        <p:spPr>
          <a:xfrm>
            <a:off x="4614475" y="2728044"/>
            <a:ext cx="1857900" cy="450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22" name="Google Shape;222;p20"/>
          <p:cNvSpPr txBox="1">
            <a:spLocks noGrp="1"/>
          </p:cNvSpPr>
          <p:nvPr>
            <p:ph type="subTitle" idx="6"/>
          </p:nvPr>
        </p:nvSpPr>
        <p:spPr>
          <a:xfrm>
            <a:off x="4614475" y="3117544"/>
            <a:ext cx="1857900" cy="107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3" name="Google Shape;223;p20"/>
          <p:cNvSpPr txBox="1">
            <a:spLocks noGrp="1"/>
          </p:cNvSpPr>
          <p:nvPr>
            <p:ph type="subTitle" idx="7"/>
          </p:nvPr>
        </p:nvSpPr>
        <p:spPr>
          <a:xfrm>
            <a:off x="6557325" y="2728044"/>
            <a:ext cx="1857900" cy="450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24" name="Google Shape;224;p20"/>
          <p:cNvSpPr txBox="1">
            <a:spLocks noGrp="1"/>
          </p:cNvSpPr>
          <p:nvPr>
            <p:ph type="subTitle" idx="8"/>
          </p:nvPr>
        </p:nvSpPr>
        <p:spPr>
          <a:xfrm>
            <a:off x="6557325" y="3117544"/>
            <a:ext cx="1857900" cy="107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pic>
        <p:nvPicPr>
          <p:cNvPr id="225" name="Google Shape;225;p20"/>
          <p:cNvPicPr preferRelativeResize="0"/>
          <p:nvPr/>
        </p:nvPicPr>
        <p:blipFill>
          <a:blip r:embed="rId2">
            <a:alphaModFix/>
          </a:blip>
          <a:stretch>
            <a:fillRect/>
          </a:stretch>
        </p:blipFill>
        <p:spPr>
          <a:xfrm flipH="1">
            <a:off x="8696700" y="2101199"/>
            <a:ext cx="237950" cy="263752"/>
          </a:xfrm>
          <a:prstGeom prst="rect">
            <a:avLst/>
          </a:prstGeom>
          <a:noFill/>
          <a:ln>
            <a:noFill/>
          </a:ln>
        </p:spPr>
      </p:pic>
      <p:pic>
        <p:nvPicPr>
          <p:cNvPr id="226" name="Google Shape;226;p20"/>
          <p:cNvPicPr preferRelativeResize="0"/>
          <p:nvPr/>
        </p:nvPicPr>
        <p:blipFill>
          <a:blip r:embed="rId3">
            <a:alphaModFix/>
          </a:blip>
          <a:stretch>
            <a:fillRect/>
          </a:stretch>
        </p:blipFill>
        <p:spPr>
          <a:xfrm flipH="1">
            <a:off x="594124" y="4439613"/>
            <a:ext cx="237952" cy="328925"/>
          </a:xfrm>
          <a:prstGeom prst="rect">
            <a:avLst/>
          </a:prstGeom>
          <a:noFill/>
          <a:ln>
            <a:noFill/>
          </a:ln>
        </p:spPr>
      </p:pic>
      <p:pic>
        <p:nvPicPr>
          <p:cNvPr id="227" name="Google Shape;227;p20"/>
          <p:cNvPicPr preferRelativeResize="0"/>
          <p:nvPr/>
        </p:nvPicPr>
        <p:blipFill>
          <a:blip r:embed="rId2">
            <a:alphaModFix/>
          </a:blip>
          <a:stretch>
            <a:fillRect/>
          </a:stretch>
        </p:blipFill>
        <p:spPr>
          <a:xfrm flipH="1">
            <a:off x="308550" y="687999"/>
            <a:ext cx="237950" cy="263752"/>
          </a:xfrm>
          <a:prstGeom prst="rect">
            <a:avLst/>
          </a:prstGeom>
          <a:noFill/>
          <a:ln>
            <a:noFill/>
          </a:ln>
        </p:spPr>
      </p:pic>
      <p:pic>
        <p:nvPicPr>
          <p:cNvPr id="228" name="Google Shape;228;p20"/>
          <p:cNvPicPr preferRelativeResize="0"/>
          <p:nvPr/>
        </p:nvPicPr>
        <p:blipFill rotWithShape="1">
          <a:blip r:embed="rId4">
            <a:alphaModFix/>
          </a:blip>
          <a:srcRect l="13280" r="1641"/>
          <a:stretch/>
        </p:blipFill>
        <p:spPr>
          <a:xfrm rot="-4609759">
            <a:off x="8136389" y="220325"/>
            <a:ext cx="171494" cy="237751"/>
          </a:xfrm>
          <a:prstGeom prst="rect">
            <a:avLst/>
          </a:prstGeom>
          <a:noFill/>
          <a:ln>
            <a:noFill/>
          </a:ln>
        </p:spPr>
      </p:pic>
      <p:pic>
        <p:nvPicPr>
          <p:cNvPr id="229" name="Google Shape;229;p20"/>
          <p:cNvPicPr preferRelativeResize="0"/>
          <p:nvPr/>
        </p:nvPicPr>
        <p:blipFill rotWithShape="1">
          <a:blip r:embed="rId5">
            <a:alphaModFix/>
          </a:blip>
          <a:srcRect/>
          <a:stretch/>
        </p:blipFill>
        <p:spPr>
          <a:xfrm flipH="1">
            <a:off x="-306398" y="2364950"/>
            <a:ext cx="614950" cy="655950"/>
          </a:xfrm>
          <a:prstGeom prst="rect">
            <a:avLst/>
          </a:prstGeom>
          <a:noFill/>
          <a:ln>
            <a:noFill/>
          </a:ln>
        </p:spPr>
      </p:pic>
      <p:pic>
        <p:nvPicPr>
          <p:cNvPr id="230" name="Google Shape;230;p20"/>
          <p:cNvPicPr preferRelativeResize="0"/>
          <p:nvPr/>
        </p:nvPicPr>
        <p:blipFill>
          <a:blip r:embed="rId6">
            <a:alphaModFix/>
          </a:blip>
          <a:stretch>
            <a:fillRect/>
          </a:stretch>
        </p:blipFill>
        <p:spPr>
          <a:xfrm rot="-598381">
            <a:off x="3230940" y="4363531"/>
            <a:ext cx="2537760" cy="2052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009863" y="1640775"/>
            <a:ext cx="4557000" cy="1301100"/>
          </a:xfrm>
          <a:prstGeom prst="rect">
            <a:avLst/>
          </a:prstGeom>
        </p:spPr>
        <p:txBody>
          <a:bodyPr spcFirstLastPara="1" wrap="square" lIns="91425" tIns="91425" rIns="91425" bIns="91425" anchor="ctr" anchorCtr="0">
            <a:noAutofit/>
          </a:bodyPr>
          <a:lstStyle>
            <a:lvl1pPr lvl="0">
              <a:spcBef>
                <a:spcPts val="0"/>
              </a:spcBef>
              <a:spcAft>
                <a:spcPts val="0"/>
              </a:spcAft>
              <a:buSzPts val="5000"/>
              <a:buNone/>
              <a:defRPr sz="48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4" name="Google Shape;24;p3"/>
          <p:cNvSpPr txBox="1">
            <a:spLocks noGrp="1"/>
          </p:cNvSpPr>
          <p:nvPr>
            <p:ph type="title" idx="2" hasCustomPrompt="1"/>
          </p:nvPr>
        </p:nvSpPr>
        <p:spPr>
          <a:xfrm>
            <a:off x="1577138" y="1631569"/>
            <a:ext cx="1235100" cy="13011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sz="5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3009863" y="3109628"/>
            <a:ext cx="4557000" cy="4023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26" name="Google Shape;26;p3"/>
          <p:cNvPicPr preferRelativeResize="0"/>
          <p:nvPr/>
        </p:nvPicPr>
        <p:blipFill rotWithShape="1">
          <a:blip r:embed="rId2">
            <a:alphaModFix/>
          </a:blip>
          <a:srcRect t="337" b="337"/>
          <a:stretch/>
        </p:blipFill>
        <p:spPr>
          <a:xfrm>
            <a:off x="-1009189" y="3597680"/>
            <a:ext cx="2322350" cy="1764723"/>
          </a:xfrm>
          <a:prstGeom prst="rect">
            <a:avLst/>
          </a:prstGeom>
          <a:noFill/>
          <a:ln>
            <a:noFill/>
          </a:ln>
        </p:spPr>
      </p:pic>
      <p:pic>
        <p:nvPicPr>
          <p:cNvPr id="27" name="Google Shape;27;p3"/>
          <p:cNvPicPr preferRelativeResize="0"/>
          <p:nvPr/>
        </p:nvPicPr>
        <p:blipFill>
          <a:blip r:embed="rId3">
            <a:alphaModFix/>
          </a:blip>
          <a:stretch>
            <a:fillRect/>
          </a:stretch>
        </p:blipFill>
        <p:spPr>
          <a:xfrm>
            <a:off x="267275" y="1361324"/>
            <a:ext cx="237950" cy="263752"/>
          </a:xfrm>
          <a:prstGeom prst="rect">
            <a:avLst/>
          </a:prstGeom>
          <a:noFill/>
          <a:ln>
            <a:noFill/>
          </a:ln>
        </p:spPr>
      </p:pic>
      <p:pic>
        <p:nvPicPr>
          <p:cNvPr id="28" name="Google Shape;28;p3"/>
          <p:cNvPicPr preferRelativeResize="0"/>
          <p:nvPr/>
        </p:nvPicPr>
        <p:blipFill>
          <a:blip r:embed="rId3">
            <a:alphaModFix/>
          </a:blip>
          <a:stretch>
            <a:fillRect/>
          </a:stretch>
        </p:blipFill>
        <p:spPr>
          <a:xfrm>
            <a:off x="7936375" y="340412"/>
            <a:ext cx="237950" cy="263752"/>
          </a:xfrm>
          <a:prstGeom prst="rect">
            <a:avLst/>
          </a:prstGeom>
          <a:noFill/>
          <a:ln>
            <a:noFill/>
          </a:ln>
        </p:spPr>
      </p:pic>
      <p:pic>
        <p:nvPicPr>
          <p:cNvPr id="29" name="Google Shape;29;p3"/>
          <p:cNvPicPr preferRelativeResize="0"/>
          <p:nvPr/>
        </p:nvPicPr>
        <p:blipFill>
          <a:blip r:embed="rId4">
            <a:alphaModFix/>
          </a:blip>
          <a:stretch>
            <a:fillRect/>
          </a:stretch>
        </p:blipFill>
        <p:spPr>
          <a:xfrm>
            <a:off x="8514549" y="940483"/>
            <a:ext cx="362950" cy="325581"/>
          </a:xfrm>
          <a:prstGeom prst="rect">
            <a:avLst/>
          </a:prstGeom>
          <a:noFill/>
          <a:ln>
            <a:noFill/>
          </a:ln>
        </p:spPr>
      </p:pic>
      <p:pic>
        <p:nvPicPr>
          <p:cNvPr id="30" name="Google Shape;30;p3"/>
          <p:cNvPicPr preferRelativeResize="0"/>
          <p:nvPr/>
        </p:nvPicPr>
        <p:blipFill rotWithShape="1">
          <a:blip r:embed="rId5">
            <a:alphaModFix/>
          </a:blip>
          <a:srcRect/>
          <a:stretch/>
        </p:blipFill>
        <p:spPr>
          <a:xfrm>
            <a:off x="6472100" y="4779675"/>
            <a:ext cx="614950" cy="655950"/>
          </a:xfrm>
          <a:prstGeom prst="rect">
            <a:avLst/>
          </a:prstGeom>
          <a:noFill/>
          <a:ln>
            <a:noFill/>
          </a:ln>
        </p:spPr>
      </p:pic>
      <p:pic>
        <p:nvPicPr>
          <p:cNvPr id="31" name="Google Shape;31;p3"/>
          <p:cNvPicPr preferRelativeResize="0"/>
          <p:nvPr/>
        </p:nvPicPr>
        <p:blipFill rotWithShape="1">
          <a:blip r:embed="rId6">
            <a:alphaModFix/>
          </a:blip>
          <a:srcRect l="13280" r="1641"/>
          <a:stretch/>
        </p:blipFill>
        <p:spPr>
          <a:xfrm rot="4609759" flipH="1">
            <a:off x="813065" y="417825"/>
            <a:ext cx="171494" cy="237751"/>
          </a:xfrm>
          <a:prstGeom prst="rect">
            <a:avLst/>
          </a:prstGeom>
          <a:noFill/>
          <a:ln>
            <a:noFill/>
          </a:ln>
        </p:spPr>
      </p:pic>
      <p:pic>
        <p:nvPicPr>
          <p:cNvPr id="32" name="Google Shape;32;p3"/>
          <p:cNvPicPr preferRelativeResize="0"/>
          <p:nvPr/>
        </p:nvPicPr>
        <p:blipFill rotWithShape="1">
          <a:blip r:embed="rId6">
            <a:alphaModFix/>
          </a:blip>
          <a:srcRect l="13280" r="1641"/>
          <a:stretch/>
        </p:blipFill>
        <p:spPr>
          <a:xfrm rot="-4609759">
            <a:off x="2210065" y="4595800"/>
            <a:ext cx="171494" cy="2377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8">
    <p:bg>
      <p:bgPr>
        <a:solidFill>
          <a:schemeClr val="dk2"/>
        </a:solidFill>
        <a:effectLst/>
      </p:bgPr>
    </p:bg>
    <p:spTree>
      <p:nvGrpSpPr>
        <p:cNvPr id="1" name="Shape 231"/>
        <p:cNvGrpSpPr/>
        <p:nvPr/>
      </p:nvGrpSpPr>
      <p:grpSpPr>
        <a:xfrm>
          <a:off x="0" y="0"/>
          <a:ext cx="0" cy="0"/>
          <a:chOff x="0" y="0"/>
          <a:chExt cx="0" cy="0"/>
        </a:xfrm>
      </p:grpSpPr>
      <p:sp>
        <p:nvSpPr>
          <p:cNvPr id="232" name="Google Shape;232;p21"/>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3" name="Google Shape;233;p21"/>
          <p:cNvSpPr txBox="1">
            <a:spLocks noGrp="1"/>
          </p:cNvSpPr>
          <p:nvPr>
            <p:ph type="subTitle" idx="1"/>
          </p:nvPr>
        </p:nvSpPr>
        <p:spPr>
          <a:xfrm>
            <a:off x="1123076" y="1344964"/>
            <a:ext cx="3051900" cy="4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rtl="0">
              <a:lnSpc>
                <a:spcPct val="100000"/>
              </a:lnSpc>
              <a:spcBef>
                <a:spcPts val="0"/>
              </a:spcBef>
              <a:spcAft>
                <a:spcPts val="0"/>
              </a:spcAft>
              <a:buClr>
                <a:schemeClr val="accent4"/>
              </a:buClr>
              <a:buSzPts val="2000"/>
              <a:buNone/>
              <a:defRPr sz="2000" b="1">
                <a:solidFill>
                  <a:schemeClr val="accent4"/>
                </a:solidFill>
              </a:defRPr>
            </a:lvl2pPr>
            <a:lvl3pPr lvl="2" rtl="0">
              <a:lnSpc>
                <a:spcPct val="100000"/>
              </a:lnSpc>
              <a:spcBef>
                <a:spcPts val="0"/>
              </a:spcBef>
              <a:spcAft>
                <a:spcPts val="0"/>
              </a:spcAft>
              <a:buClr>
                <a:schemeClr val="accent4"/>
              </a:buClr>
              <a:buSzPts val="2000"/>
              <a:buNone/>
              <a:defRPr sz="2000" b="1">
                <a:solidFill>
                  <a:schemeClr val="accent4"/>
                </a:solidFill>
              </a:defRPr>
            </a:lvl3pPr>
            <a:lvl4pPr lvl="3" rtl="0">
              <a:lnSpc>
                <a:spcPct val="100000"/>
              </a:lnSpc>
              <a:spcBef>
                <a:spcPts val="0"/>
              </a:spcBef>
              <a:spcAft>
                <a:spcPts val="0"/>
              </a:spcAft>
              <a:buClr>
                <a:schemeClr val="accent4"/>
              </a:buClr>
              <a:buSzPts val="2000"/>
              <a:buNone/>
              <a:defRPr sz="2000" b="1">
                <a:solidFill>
                  <a:schemeClr val="accent4"/>
                </a:solidFill>
              </a:defRPr>
            </a:lvl4pPr>
            <a:lvl5pPr lvl="4" rtl="0">
              <a:lnSpc>
                <a:spcPct val="100000"/>
              </a:lnSpc>
              <a:spcBef>
                <a:spcPts val="0"/>
              </a:spcBef>
              <a:spcAft>
                <a:spcPts val="0"/>
              </a:spcAft>
              <a:buClr>
                <a:schemeClr val="accent4"/>
              </a:buClr>
              <a:buSzPts val="2000"/>
              <a:buNone/>
              <a:defRPr sz="2000" b="1">
                <a:solidFill>
                  <a:schemeClr val="accent4"/>
                </a:solidFill>
              </a:defRPr>
            </a:lvl5pPr>
            <a:lvl6pPr lvl="5" rtl="0">
              <a:lnSpc>
                <a:spcPct val="100000"/>
              </a:lnSpc>
              <a:spcBef>
                <a:spcPts val="0"/>
              </a:spcBef>
              <a:spcAft>
                <a:spcPts val="0"/>
              </a:spcAft>
              <a:buClr>
                <a:schemeClr val="accent4"/>
              </a:buClr>
              <a:buSzPts val="2000"/>
              <a:buNone/>
              <a:defRPr sz="2000" b="1">
                <a:solidFill>
                  <a:schemeClr val="accent4"/>
                </a:solidFill>
              </a:defRPr>
            </a:lvl6pPr>
            <a:lvl7pPr lvl="6" rtl="0">
              <a:lnSpc>
                <a:spcPct val="100000"/>
              </a:lnSpc>
              <a:spcBef>
                <a:spcPts val="0"/>
              </a:spcBef>
              <a:spcAft>
                <a:spcPts val="0"/>
              </a:spcAft>
              <a:buClr>
                <a:schemeClr val="accent4"/>
              </a:buClr>
              <a:buSzPts val="2000"/>
              <a:buNone/>
              <a:defRPr sz="2000" b="1">
                <a:solidFill>
                  <a:schemeClr val="accent4"/>
                </a:solidFill>
              </a:defRPr>
            </a:lvl7pPr>
            <a:lvl8pPr lvl="7" rtl="0">
              <a:lnSpc>
                <a:spcPct val="100000"/>
              </a:lnSpc>
              <a:spcBef>
                <a:spcPts val="0"/>
              </a:spcBef>
              <a:spcAft>
                <a:spcPts val="0"/>
              </a:spcAft>
              <a:buClr>
                <a:schemeClr val="accent4"/>
              </a:buClr>
              <a:buSzPts val="2000"/>
              <a:buNone/>
              <a:defRPr sz="2000" b="1">
                <a:solidFill>
                  <a:schemeClr val="accent4"/>
                </a:solidFill>
              </a:defRPr>
            </a:lvl8pPr>
            <a:lvl9pPr lvl="8"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34" name="Google Shape;234;p21"/>
          <p:cNvSpPr txBox="1">
            <a:spLocks noGrp="1"/>
          </p:cNvSpPr>
          <p:nvPr>
            <p:ph type="subTitle" idx="2"/>
          </p:nvPr>
        </p:nvSpPr>
        <p:spPr>
          <a:xfrm>
            <a:off x="1123079" y="1700351"/>
            <a:ext cx="3051900" cy="622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5" name="Google Shape;235;p21"/>
          <p:cNvSpPr txBox="1">
            <a:spLocks noGrp="1"/>
          </p:cNvSpPr>
          <p:nvPr>
            <p:ph type="subTitle" idx="3"/>
          </p:nvPr>
        </p:nvSpPr>
        <p:spPr>
          <a:xfrm>
            <a:off x="1123076" y="2448341"/>
            <a:ext cx="3051900" cy="4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rtl="0">
              <a:lnSpc>
                <a:spcPct val="100000"/>
              </a:lnSpc>
              <a:spcBef>
                <a:spcPts val="0"/>
              </a:spcBef>
              <a:spcAft>
                <a:spcPts val="0"/>
              </a:spcAft>
              <a:buClr>
                <a:schemeClr val="accent4"/>
              </a:buClr>
              <a:buSzPts val="2000"/>
              <a:buNone/>
              <a:defRPr sz="2000" b="1">
                <a:solidFill>
                  <a:schemeClr val="accent4"/>
                </a:solidFill>
              </a:defRPr>
            </a:lvl2pPr>
            <a:lvl3pPr lvl="2" rtl="0">
              <a:lnSpc>
                <a:spcPct val="100000"/>
              </a:lnSpc>
              <a:spcBef>
                <a:spcPts val="0"/>
              </a:spcBef>
              <a:spcAft>
                <a:spcPts val="0"/>
              </a:spcAft>
              <a:buClr>
                <a:schemeClr val="accent4"/>
              </a:buClr>
              <a:buSzPts val="2000"/>
              <a:buNone/>
              <a:defRPr sz="2000" b="1">
                <a:solidFill>
                  <a:schemeClr val="accent4"/>
                </a:solidFill>
              </a:defRPr>
            </a:lvl3pPr>
            <a:lvl4pPr lvl="3" rtl="0">
              <a:lnSpc>
                <a:spcPct val="100000"/>
              </a:lnSpc>
              <a:spcBef>
                <a:spcPts val="0"/>
              </a:spcBef>
              <a:spcAft>
                <a:spcPts val="0"/>
              </a:spcAft>
              <a:buClr>
                <a:schemeClr val="accent4"/>
              </a:buClr>
              <a:buSzPts val="2000"/>
              <a:buNone/>
              <a:defRPr sz="2000" b="1">
                <a:solidFill>
                  <a:schemeClr val="accent4"/>
                </a:solidFill>
              </a:defRPr>
            </a:lvl4pPr>
            <a:lvl5pPr lvl="4" rtl="0">
              <a:lnSpc>
                <a:spcPct val="100000"/>
              </a:lnSpc>
              <a:spcBef>
                <a:spcPts val="0"/>
              </a:spcBef>
              <a:spcAft>
                <a:spcPts val="0"/>
              </a:spcAft>
              <a:buClr>
                <a:schemeClr val="accent4"/>
              </a:buClr>
              <a:buSzPts val="2000"/>
              <a:buNone/>
              <a:defRPr sz="2000" b="1">
                <a:solidFill>
                  <a:schemeClr val="accent4"/>
                </a:solidFill>
              </a:defRPr>
            </a:lvl5pPr>
            <a:lvl6pPr lvl="5" rtl="0">
              <a:lnSpc>
                <a:spcPct val="100000"/>
              </a:lnSpc>
              <a:spcBef>
                <a:spcPts val="0"/>
              </a:spcBef>
              <a:spcAft>
                <a:spcPts val="0"/>
              </a:spcAft>
              <a:buClr>
                <a:schemeClr val="accent4"/>
              </a:buClr>
              <a:buSzPts val="2000"/>
              <a:buNone/>
              <a:defRPr sz="2000" b="1">
                <a:solidFill>
                  <a:schemeClr val="accent4"/>
                </a:solidFill>
              </a:defRPr>
            </a:lvl6pPr>
            <a:lvl7pPr lvl="6" rtl="0">
              <a:lnSpc>
                <a:spcPct val="100000"/>
              </a:lnSpc>
              <a:spcBef>
                <a:spcPts val="0"/>
              </a:spcBef>
              <a:spcAft>
                <a:spcPts val="0"/>
              </a:spcAft>
              <a:buClr>
                <a:schemeClr val="accent4"/>
              </a:buClr>
              <a:buSzPts val="2000"/>
              <a:buNone/>
              <a:defRPr sz="2000" b="1">
                <a:solidFill>
                  <a:schemeClr val="accent4"/>
                </a:solidFill>
              </a:defRPr>
            </a:lvl7pPr>
            <a:lvl8pPr lvl="7" rtl="0">
              <a:lnSpc>
                <a:spcPct val="100000"/>
              </a:lnSpc>
              <a:spcBef>
                <a:spcPts val="0"/>
              </a:spcBef>
              <a:spcAft>
                <a:spcPts val="0"/>
              </a:spcAft>
              <a:buClr>
                <a:schemeClr val="accent4"/>
              </a:buClr>
              <a:buSzPts val="2000"/>
              <a:buNone/>
              <a:defRPr sz="2000" b="1">
                <a:solidFill>
                  <a:schemeClr val="accent4"/>
                </a:solidFill>
              </a:defRPr>
            </a:lvl8pPr>
            <a:lvl9pPr lvl="8"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36" name="Google Shape;236;p21"/>
          <p:cNvSpPr txBox="1">
            <a:spLocks noGrp="1"/>
          </p:cNvSpPr>
          <p:nvPr>
            <p:ph type="subTitle" idx="4"/>
          </p:nvPr>
        </p:nvSpPr>
        <p:spPr>
          <a:xfrm>
            <a:off x="1123079" y="2803727"/>
            <a:ext cx="3051900" cy="622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7" name="Google Shape;237;p21"/>
          <p:cNvSpPr txBox="1">
            <a:spLocks noGrp="1"/>
          </p:cNvSpPr>
          <p:nvPr>
            <p:ph type="subTitle" idx="5"/>
          </p:nvPr>
        </p:nvSpPr>
        <p:spPr>
          <a:xfrm>
            <a:off x="1123076" y="3551717"/>
            <a:ext cx="3051900" cy="4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rtl="0">
              <a:lnSpc>
                <a:spcPct val="100000"/>
              </a:lnSpc>
              <a:spcBef>
                <a:spcPts val="0"/>
              </a:spcBef>
              <a:spcAft>
                <a:spcPts val="0"/>
              </a:spcAft>
              <a:buClr>
                <a:schemeClr val="accent4"/>
              </a:buClr>
              <a:buSzPts val="2000"/>
              <a:buNone/>
              <a:defRPr sz="2000" b="1">
                <a:solidFill>
                  <a:schemeClr val="accent4"/>
                </a:solidFill>
              </a:defRPr>
            </a:lvl2pPr>
            <a:lvl3pPr lvl="2" rtl="0">
              <a:lnSpc>
                <a:spcPct val="100000"/>
              </a:lnSpc>
              <a:spcBef>
                <a:spcPts val="0"/>
              </a:spcBef>
              <a:spcAft>
                <a:spcPts val="0"/>
              </a:spcAft>
              <a:buClr>
                <a:schemeClr val="accent4"/>
              </a:buClr>
              <a:buSzPts val="2000"/>
              <a:buNone/>
              <a:defRPr sz="2000" b="1">
                <a:solidFill>
                  <a:schemeClr val="accent4"/>
                </a:solidFill>
              </a:defRPr>
            </a:lvl3pPr>
            <a:lvl4pPr lvl="3" rtl="0">
              <a:lnSpc>
                <a:spcPct val="100000"/>
              </a:lnSpc>
              <a:spcBef>
                <a:spcPts val="0"/>
              </a:spcBef>
              <a:spcAft>
                <a:spcPts val="0"/>
              </a:spcAft>
              <a:buClr>
                <a:schemeClr val="accent4"/>
              </a:buClr>
              <a:buSzPts val="2000"/>
              <a:buNone/>
              <a:defRPr sz="2000" b="1">
                <a:solidFill>
                  <a:schemeClr val="accent4"/>
                </a:solidFill>
              </a:defRPr>
            </a:lvl4pPr>
            <a:lvl5pPr lvl="4" rtl="0">
              <a:lnSpc>
                <a:spcPct val="100000"/>
              </a:lnSpc>
              <a:spcBef>
                <a:spcPts val="0"/>
              </a:spcBef>
              <a:spcAft>
                <a:spcPts val="0"/>
              </a:spcAft>
              <a:buClr>
                <a:schemeClr val="accent4"/>
              </a:buClr>
              <a:buSzPts val="2000"/>
              <a:buNone/>
              <a:defRPr sz="2000" b="1">
                <a:solidFill>
                  <a:schemeClr val="accent4"/>
                </a:solidFill>
              </a:defRPr>
            </a:lvl5pPr>
            <a:lvl6pPr lvl="5" rtl="0">
              <a:lnSpc>
                <a:spcPct val="100000"/>
              </a:lnSpc>
              <a:spcBef>
                <a:spcPts val="0"/>
              </a:spcBef>
              <a:spcAft>
                <a:spcPts val="0"/>
              </a:spcAft>
              <a:buClr>
                <a:schemeClr val="accent4"/>
              </a:buClr>
              <a:buSzPts val="2000"/>
              <a:buNone/>
              <a:defRPr sz="2000" b="1">
                <a:solidFill>
                  <a:schemeClr val="accent4"/>
                </a:solidFill>
              </a:defRPr>
            </a:lvl6pPr>
            <a:lvl7pPr lvl="6" rtl="0">
              <a:lnSpc>
                <a:spcPct val="100000"/>
              </a:lnSpc>
              <a:spcBef>
                <a:spcPts val="0"/>
              </a:spcBef>
              <a:spcAft>
                <a:spcPts val="0"/>
              </a:spcAft>
              <a:buClr>
                <a:schemeClr val="accent4"/>
              </a:buClr>
              <a:buSzPts val="2000"/>
              <a:buNone/>
              <a:defRPr sz="2000" b="1">
                <a:solidFill>
                  <a:schemeClr val="accent4"/>
                </a:solidFill>
              </a:defRPr>
            </a:lvl7pPr>
            <a:lvl8pPr lvl="7" rtl="0">
              <a:lnSpc>
                <a:spcPct val="100000"/>
              </a:lnSpc>
              <a:spcBef>
                <a:spcPts val="0"/>
              </a:spcBef>
              <a:spcAft>
                <a:spcPts val="0"/>
              </a:spcAft>
              <a:buClr>
                <a:schemeClr val="accent4"/>
              </a:buClr>
              <a:buSzPts val="2000"/>
              <a:buNone/>
              <a:defRPr sz="2000" b="1">
                <a:solidFill>
                  <a:schemeClr val="accent4"/>
                </a:solidFill>
              </a:defRPr>
            </a:lvl8pPr>
            <a:lvl9pPr lvl="8"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38" name="Google Shape;238;p21"/>
          <p:cNvSpPr txBox="1">
            <a:spLocks noGrp="1"/>
          </p:cNvSpPr>
          <p:nvPr>
            <p:ph type="subTitle" idx="6"/>
          </p:nvPr>
        </p:nvSpPr>
        <p:spPr>
          <a:xfrm>
            <a:off x="1123079" y="3907103"/>
            <a:ext cx="3051900" cy="622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9" name="Google Shape;239;p21"/>
          <p:cNvSpPr txBox="1">
            <a:spLocks noGrp="1"/>
          </p:cNvSpPr>
          <p:nvPr>
            <p:ph type="subTitle" idx="7"/>
          </p:nvPr>
        </p:nvSpPr>
        <p:spPr>
          <a:xfrm>
            <a:off x="4969024" y="1344964"/>
            <a:ext cx="3051900" cy="4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r" rtl="0">
              <a:lnSpc>
                <a:spcPct val="100000"/>
              </a:lnSpc>
              <a:spcBef>
                <a:spcPts val="0"/>
              </a:spcBef>
              <a:spcAft>
                <a:spcPts val="0"/>
              </a:spcAft>
              <a:buClr>
                <a:schemeClr val="accent4"/>
              </a:buClr>
              <a:buSzPts val="2000"/>
              <a:buNone/>
              <a:defRPr sz="2000" b="1">
                <a:solidFill>
                  <a:schemeClr val="accent4"/>
                </a:solidFill>
              </a:defRPr>
            </a:lvl2pPr>
            <a:lvl3pPr lvl="2" algn="r" rtl="0">
              <a:lnSpc>
                <a:spcPct val="100000"/>
              </a:lnSpc>
              <a:spcBef>
                <a:spcPts val="0"/>
              </a:spcBef>
              <a:spcAft>
                <a:spcPts val="0"/>
              </a:spcAft>
              <a:buClr>
                <a:schemeClr val="accent4"/>
              </a:buClr>
              <a:buSzPts val="2000"/>
              <a:buNone/>
              <a:defRPr sz="2000" b="1">
                <a:solidFill>
                  <a:schemeClr val="accent4"/>
                </a:solidFill>
              </a:defRPr>
            </a:lvl3pPr>
            <a:lvl4pPr lvl="3" algn="r" rtl="0">
              <a:lnSpc>
                <a:spcPct val="100000"/>
              </a:lnSpc>
              <a:spcBef>
                <a:spcPts val="0"/>
              </a:spcBef>
              <a:spcAft>
                <a:spcPts val="0"/>
              </a:spcAft>
              <a:buClr>
                <a:schemeClr val="accent4"/>
              </a:buClr>
              <a:buSzPts val="2000"/>
              <a:buNone/>
              <a:defRPr sz="2000" b="1">
                <a:solidFill>
                  <a:schemeClr val="accent4"/>
                </a:solidFill>
              </a:defRPr>
            </a:lvl4pPr>
            <a:lvl5pPr lvl="4" algn="r" rtl="0">
              <a:lnSpc>
                <a:spcPct val="100000"/>
              </a:lnSpc>
              <a:spcBef>
                <a:spcPts val="0"/>
              </a:spcBef>
              <a:spcAft>
                <a:spcPts val="0"/>
              </a:spcAft>
              <a:buClr>
                <a:schemeClr val="accent4"/>
              </a:buClr>
              <a:buSzPts val="2000"/>
              <a:buNone/>
              <a:defRPr sz="2000" b="1">
                <a:solidFill>
                  <a:schemeClr val="accent4"/>
                </a:solidFill>
              </a:defRPr>
            </a:lvl5pPr>
            <a:lvl6pPr lvl="5" algn="r" rtl="0">
              <a:lnSpc>
                <a:spcPct val="100000"/>
              </a:lnSpc>
              <a:spcBef>
                <a:spcPts val="0"/>
              </a:spcBef>
              <a:spcAft>
                <a:spcPts val="0"/>
              </a:spcAft>
              <a:buClr>
                <a:schemeClr val="accent4"/>
              </a:buClr>
              <a:buSzPts val="2000"/>
              <a:buNone/>
              <a:defRPr sz="2000" b="1">
                <a:solidFill>
                  <a:schemeClr val="accent4"/>
                </a:solidFill>
              </a:defRPr>
            </a:lvl6pPr>
            <a:lvl7pPr lvl="6" algn="r" rtl="0">
              <a:lnSpc>
                <a:spcPct val="100000"/>
              </a:lnSpc>
              <a:spcBef>
                <a:spcPts val="0"/>
              </a:spcBef>
              <a:spcAft>
                <a:spcPts val="0"/>
              </a:spcAft>
              <a:buClr>
                <a:schemeClr val="accent4"/>
              </a:buClr>
              <a:buSzPts val="2000"/>
              <a:buNone/>
              <a:defRPr sz="2000" b="1">
                <a:solidFill>
                  <a:schemeClr val="accent4"/>
                </a:solidFill>
              </a:defRPr>
            </a:lvl7pPr>
            <a:lvl8pPr lvl="7" algn="r" rtl="0">
              <a:lnSpc>
                <a:spcPct val="100000"/>
              </a:lnSpc>
              <a:spcBef>
                <a:spcPts val="0"/>
              </a:spcBef>
              <a:spcAft>
                <a:spcPts val="0"/>
              </a:spcAft>
              <a:buClr>
                <a:schemeClr val="accent4"/>
              </a:buClr>
              <a:buSzPts val="2000"/>
              <a:buNone/>
              <a:defRPr sz="2000" b="1">
                <a:solidFill>
                  <a:schemeClr val="accent4"/>
                </a:solidFill>
              </a:defRPr>
            </a:lvl8pPr>
            <a:lvl9pPr lvl="8" algn="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40" name="Google Shape;240;p21"/>
          <p:cNvSpPr txBox="1">
            <a:spLocks noGrp="1"/>
          </p:cNvSpPr>
          <p:nvPr>
            <p:ph type="subTitle" idx="8"/>
          </p:nvPr>
        </p:nvSpPr>
        <p:spPr>
          <a:xfrm>
            <a:off x="4969028" y="1700351"/>
            <a:ext cx="3051900" cy="622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r" rtl="0">
              <a:lnSpc>
                <a:spcPct val="115000"/>
              </a:lnSpc>
              <a:spcBef>
                <a:spcPts val="0"/>
              </a:spcBef>
              <a:spcAft>
                <a:spcPts val="0"/>
              </a:spcAft>
              <a:buSzPts val="1400"/>
              <a:buNone/>
              <a:defRPr/>
            </a:lvl2pPr>
            <a:lvl3pPr lvl="2" algn="r" rtl="0">
              <a:lnSpc>
                <a:spcPct val="115000"/>
              </a:lnSpc>
              <a:spcBef>
                <a:spcPts val="0"/>
              </a:spcBef>
              <a:spcAft>
                <a:spcPts val="0"/>
              </a:spcAft>
              <a:buSzPts val="1400"/>
              <a:buNone/>
              <a:defRPr/>
            </a:lvl3pPr>
            <a:lvl4pPr lvl="3" algn="r" rtl="0">
              <a:lnSpc>
                <a:spcPct val="115000"/>
              </a:lnSpc>
              <a:spcBef>
                <a:spcPts val="0"/>
              </a:spcBef>
              <a:spcAft>
                <a:spcPts val="0"/>
              </a:spcAft>
              <a:buSzPts val="1400"/>
              <a:buNone/>
              <a:defRPr/>
            </a:lvl4pPr>
            <a:lvl5pPr lvl="4" algn="r" rtl="0">
              <a:lnSpc>
                <a:spcPct val="115000"/>
              </a:lnSpc>
              <a:spcBef>
                <a:spcPts val="0"/>
              </a:spcBef>
              <a:spcAft>
                <a:spcPts val="0"/>
              </a:spcAft>
              <a:buSzPts val="1400"/>
              <a:buNone/>
              <a:defRPr/>
            </a:lvl5pPr>
            <a:lvl6pPr lvl="5" algn="r" rtl="0">
              <a:lnSpc>
                <a:spcPct val="115000"/>
              </a:lnSpc>
              <a:spcBef>
                <a:spcPts val="0"/>
              </a:spcBef>
              <a:spcAft>
                <a:spcPts val="0"/>
              </a:spcAft>
              <a:buSzPts val="1400"/>
              <a:buNone/>
              <a:defRPr/>
            </a:lvl6pPr>
            <a:lvl7pPr lvl="6" algn="r" rtl="0">
              <a:lnSpc>
                <a:spcPct val="115000"/>
              </a:lnSpc>
              <a:spcBef>
                <a:spcPts val="0"/>
              </a:spcBef>
              <a:spcAft>
                <a:spcPts val="0"/>
              </a:spcAft>
              <a:buSzPts val="1400"/>
              <a:buNone/>
              <a:defRPr/>
            </a:lvl7pPr>
            <a:lvl8pPr lvl="7" algn="r" rtl="0">
              <a:lnSpc>
                <a:spcPct val="115000"/>
              </a:lnSpc>
              <a:spcBef>
                <a:spcPts val="0"/>
              </a:spcBef>
              <a:spcAft>
                <a:spcPts val="0"/>
              </a:spcAft>
              <a:buSzPts val="1400"/>
              <a:buNone/>
              <a:defRPr/>
            </a:lvl8pPr>
            <a:lvl9pPr lvl="8" algn="r" rtl="0">
              <a:lnSpc>
                <a:spcPct val="115000"/>
              </a:lnSpc>
              <a:spcBef>
                <a:spcPts val="0"/>
              </a:spcBef>
              <a:spcAft>
                <a:spcPts val="0"/>
              </a:spcAft>
              <a:buSzPts val="1400"/>
              <a:buNone/>
              <a:defRPr/>
            </a:lvl9pPr>
          </a:lstStyle>
          <a:p>
            <a:endParaRPr/>
          </a:p>
        </p:txBody>
      </p:sp>
      <p:sp>
        <p:nvSpPr>
          <p:cNvPr id="241" name="Google Shape;241;p21"/>
          <p:cNvSpPr txBox="1">
            <a:spLocks noGrp="1"/>
          </p:cNvSpPr>
          <p:nvPr>
            <p:ph type="subTitle" idx="9"/>
          </p:nvPr>
        </p:nvSpPr>
        <p:spPr>
          <a:xfrm>
            <a:off x="4969024" y="2448341"/>
            <a:ext cx="3051900" cy="4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r" rtl="0">
              <a:lnSpc>
                <a:spcPct val="100000"/>
              </a:lnSpc>
              <a:spcBef>
                <a:spcPts val="0"/>
              </a:spcBef>
              <a:spcAft>
                <a:spcPts val="0"/>
              </a:spcAft>
              <a:buClr>
                <a:schemeClr val="accent4"/>
              </a:buClr>
              <a:buSzPts val="2000"/>
              <a:buNone/>
              <a:defRPr sz="2000" b="1">
                <a:solidFill>
                  <a:schemeClr val="accent4"/>
                </a:solidFill>
              </a:defRPr>
            </a:lvl2pPr>
            <a:lvl3pPr lvl="2" algn="r" rtl="0">
              <a:lnSpc>
                <a:spcPct val="100000"/>
              </a:lnSpc>
              <a:spcBef>
                <a:spcPts val="0"/>
              </a:spcBef>
              <a:spcAft>
                <a:spcPts val="0"/>
              </a:spcAft>
              <a:buClr>
                <a:schemeClr val="accent4"/>
              </a:buClr>
              <a:buSzPts val="2000"/>
              <a:buNone/>
              <a:defRPr sz="2000" b="1">
                <a:solidFill>
                  <a:schemeClr val="accent4"/>
                </a:solidFill>
              </a:defRPr>
            </a:lvl3pPr>
            <a:lvl4pPr lvl="3" algn="r" rtl="0">
              <a:lnSpc>
                <a:spcPct val="100000"/>
              </a:lnSpc>
              <a:spcBef>
                <a:spcPts val="0"/>
              </a:spcBef>
              <a:spcAft>
                <a:spcPts val="0"/>
              </a:spcAft>
              <a:buClr>
                <a:schemeClr val="accent4"/>
              </a:buClr>
              <a:buSzPts val="2000"/>
              <a:buNone/>
              <a:defRPr sz="2000" b="1">
                <a:solidFill>
                  <a:schemeClr val="accent4"/>
                </a:solidFill>
              </a:defRPr>
            </a:lvl4pPr>
            <a:lvl5pPr lvl="4" algn="r" rtl="0">
              <a:lnSpc>
                <a:spcPct val="100000"/>
              </a:lnSpc>
              <a:spcBef>
                <a:spcPts val="0"/>
              </a:spcBef>
              <a:spcAft>
                <a:spcPts val="0"/>
              </a:spcAft>
              <a:buClr>
                <a:schemeClr val="accent4"/>
              </a:buClr>
              <a:buSzPts val="2000"/>
              <a:buNone/>
              <a:defRPr sz="2000" b="1">
                <a:solidFill>
                  <a:schemeClr val="accent4"/>
                </a:solidFill>
              </a:defRPr>
            </a:lvl5pPr>
            <a:lvl6pPr lvl="5" algn="r" rtl="0">
              <a:lnSpc>
                <a:spcPct val="100000"/>
              </a:lnSpc>
              <a:spcBef>
                <a:spcPts val="0"/>
              </a:spcBef>
              <a:spcAft>
                <a:spcPts val="0"/>
              </a:spcAft>
              <a:buClr>
                <a:schemeClr val="accent4"/>
              </a:buClr>
              <a:buSzPts val="2000"/>
              <a:buNone/>
              <a:defRPr sz="2000" b="1">
                <a:solidFill>
                  <a:schemeClr val="accent4"/>
                </a:solidFill>
              </a:defRPr>
            </a:lvl6pPr>
            <a:lvl7pPr lvl="6" algn="r" rtl="0">
              <a:lnSpc>
                <a:spcPct val="100000"/>
              </a:lnSpc>
              <a:spcBef>
                <a:spcPts val="0"/>
              </a:spcBef>
              <a:spcAft>
                <a:spcPts val="0"/>
              </a:spcAft>
              <a:buClr>
                <a:schemeClr val="accent4"/>
              </a:buClr>
              <a:buSzPts val="2000"/>
              <a:buNone/>
              <a:defRPr sz="2000" b="1">
                <a:solidFill>
                  <a:schemeClr val="accent4"/>
                </a:solidFill>
              </a:defRPr>
            </a:lvl7pPr>
            <a:lvl8pPr lvl="7" algn="r" rtl="0">
              <a:lnSpc>
                <a:spcPct val="100000"/>
              </a:lnSpc>
              <a:spcBef>
                <a:spcPts val="0"/>
              </a:spcBef>
              <a:spcAft>
                <a:spcPts val="0"/>
              </a:spcAft>
              <a:buClr>
                <a:schemeClr val="accent4"/>
              </a:buClr>
              <a:buSzPts val="2000"/>
              <a:buNone/>
              <a:defRPr sz="2000" b="1">
                <a:solidFill>
                  <a:schemeClr val="accent4"/>
                </a:solidFill>
              </a:defRPr>
            </a:lvl8pPr>
            <a:lvl9pPr lvl="8" algn="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42" name="Google Shape;242;p21"/>
          <p:cNvSpPr txBox="1">
            <a:spLocks noGrp="1"/>
          </p:cNvSpPr>
          <p:nvPr>
            <p:ph type="subTitle" idx="13"/>
          </p:nvPr>
        </p:nvSpPr>
        <p:spPr>
          <a:xfrm>
            <a:off x="4969028" y="2803727"/>
            <a:ext cx="3051900" cy="622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r" rtl="0">
              <a:lnSpc>
                <a:spcPct val="115000"/>
              </a:lnSpc>
              <a:spcBef>
                <a:spcPts val="0"/>
              </a:spcBef>
              <a:spcAft>
                <a:spcPts val="0"/>
              </a:spcAft>
              <a:buSzPts val="1400"/>
              <a:buNone/>
              <a:defRPr/>
            </a:lvl2pPr>
            <a:lvl3pPr lvl="2" algn="r" rtl="0">
              <a:lnSpc>
                <a:spcPct val="115000"/>
              </a:lnSpc>
              <a:spcBef>
                <a:spcPts val="0"/>
              </a:spcBef>
              <a:spcAft>
                <a:spcPts val="0"/>
              </a:spcAft>
              <a:buSzPts val="1400"/>
              <a:buNone/>
              <a:defRPr/>
            </a:lvl3pPr>
            <a:lvl4pPr lvl="3" algn="r" rtl="0">
              <a:lnSpc>
                <a:spcPct val="115000"/>
              </a:lnSpc>
              <a:spcBef>
                <a:spcPts val="0"/>
              </a:spcBef>
              <a:spcAft>
                <a:spcPts val="0"/>
              </a:spcAft>
              <a:buSzPts val="1400"/>
              <a:buNone/>
              <a:defRPr/>
            </a:lvl4pPr>
            <a:lvl5pPr lvl="4" algn="r" rtl="0">
              <a:lnSpc>
                <a:spcPct val="115000"/>
              </a:lnSpc>
              <a:spcBef>
                <a:spcPts val="0"/>
              </a:spcBef>
              <a:spcAft>
                <a:spcPts val="0"/>
              </a:spcAft>
              <a:buSzPts val="1400"/>
              <a:buNone/>
              <a:defRPr/>
            </a:lvl5pPr>
            <a:lvl6pPr lvl="5" algn="r" rtl="0">
              <a:lnSpc>
                <a:spcPct val="115000"/>
              </a:lnSpc>
              <a:spcBef>
                <a:spcPts val="0"/>
              </a:spcBef>
              <a:spcAft>
                <a:spcPts val="0"/>
              </a:spcAft>
              <a:buSzPts val="1400"/>
              <a:buNone/>
              <a:defRPr/>
            </a:lvl6pPr>
            <a:lvl7pPr lvl="6" algn="r" rtl="0">
              <a:lnSpc>
                <a:spcPct val="115000"/>
              </a:lnSpc>
              <a:spcBef>
                <a:spcPts val="0"/>
              </a:spcBef>
              <a:spcAft>
                <a:spcPts val="0"/>
              </a:spcAft>
              <a:buSzPts val="1400"/>
              <a:buNone/>
              <a:defRPr/>
            </a:lvl7pPr>
            <a:lvl8pPr lvl="7" algn="r" rtl="0">
              <a:lnSpc>
                <a:spcPct val="115000"/>
              </a:lnSpc>
              <a:spcBef>
                <a:spcPts val="0"/>
              </a:spcBef>
              <a:spcAft>
                <a:spcPts val="0"/>
              </a:spcAft>
              <a:buSzPts val="1400"/>
              <a:buNone/>
              <a:defRPr/>
            </a:lvl8pPr>
            <a:lvl9pPr lvl="8" algn="r" rtl="0">
              <a:lnSpc>
                <a:spcPct val="115000"/>
              </a:lnSpc>
              <a:spcBef>
                <a:spcPts val="0"/>
              </a:spcBef>
              <a:spcAft>
                <a:spcPts val="0"/>
              </a:spcAft>
              <a:buSzPts val="1400"/>
              <a:buNone/>
              <a:defRPr/>
            </a:lvl9pPr>
          </a:lstStyle>
          <a:p>
            <a:endParaRPr/>
          </a:p>
        </p:txBody>
      </p:sp>
      <p:sp>
        <p:nvSpPr>
          <p:cNvPr id="243" name="Google Shape;243;p21"/>
          <p:cNvSpPr txBox="1">
            <a:spLocks noGrp="1"/>
          </p:cNvSpPr>
          <p:nvPr>
            <p:ph type="subTitle" idx="14"/>
          </p:nvPr>
        </p:nvSpPr>
        <p:spPr>
          <a:xfrm>
            <a:off x="4969024" y="3551717"/>
            <a:ext cx="3051900" cy="4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r" rtl="0">
              <a:lnSpc>
                <a:spcPct val="100000"/>
              </a:lnSpc>
              <a:spcBef>
                <a:spcPts val="0"/>
              </a:spcBef>
              <a:spcAft>
                <a:spcPts val="0"/>
              </a:spcAft>
              <a:buClr>
                <a:schemeClr val="accent4"/>
              </a:buClr>
              <a:buSzPts val="2000"/>
              <a:buNone/>
              <a:defRPr sz="2000" b="1">
                <a:solidFill>
                  <a:schemeClr val="accent4"/>
                </a:solidFill>
              </a:defRPr>
            </a:lvl2pPr>
            <a:lvl3pPr lvl="2" algn="r" rtl="0">
              <a:lnSpc>
                <a:spcPct val="100000"/>
              </a:lnSpc>
              <a:spcBef>
                <a:spcPts val="0"/>
              </a:spcBef>
              <a:spcAft>
                <a:spcPts val="0"/>
              </a:spcAft>
              <a:buClr>
                <a:schemeClr val="accent4"/>
              </a:buClr>
              <a:buSzPts val="2000"/>
              <a:buNone/>
              <a:defRPr sz="2000" b="1">
                <a:solidFill>
                  <a:schemeClr val="accent4"/>
                </a:solidFill>
              </a:defRPr>
            </a:lvl3pPr>
            <a:lvl4pPr lvl="3" algn="r" rtl="0">
              <a:lnSpc>
                <a:spcPct val="100000"/>
              </a:lnSpc>
              <a:spcBef>
                <a:spcPts val="0"/>
              </a:spcBef>
              <a:spcAft>
                <a:spcPts val="0"/>
              </a:spcAft>
              <a:buClr>
                <a:schemeClr val="accent4"/>
              </a:buClr>
              <a:buSzPts val="2000"/>
              <a:buNone/>
              <a:defRPr sz="2000" b="1">
                <a:solidFill>
                  <a:schemeClr val="accent4"/>
                </a:solidFill>
              </a:defRPr>
            </a:lvl4pPr>
            <a:lvl5pPr lvl="4" algn="r" rtl="0">
              <a:lnSpc>
                <a:spcPct val="100000"/>
              </a:lnSpc>
              <a:spcBef>
                <a:spcPts val="0"/>
              </a:spcBef>
              <a:spcAft>
                <a:spcPts val="0"/>
              </a:spcAft>
              <a:buClr>
                <a:schemeClr val="accent4"/>
              </a:buClr>
              <a:buSzPts val="2000"/>
              <a:buNone/>
              <a:defRPr sz="2000" b="1">
                <a:solidFill>
                  <a:schemeClr val="accent4"/>
                </a:solidFill>
              </a:defRPr>
            </a:lvl5pPr>
            <a:lvl6pPr lvl="5" algn="r" rtl="0">
              <a:lnSpc>
                <a:spcPct val="100000"/>
              </a:lnSpc>
              <a:spcBef>
                <a:spcPts val="0"/>
              </a:spcBef>
              <a:spcAft>
                <a:spcPts val="0"/>
              </a:spcAft>
              <a:buClr>
                <a:schemeClr val="accent4"/>
              </a:buClr>
              <a:buSzPts val="2000"/>
              <a:buNone/>
              <a:defRPr sz="2000" b="1">
                <a:solidFill>
                  <a:schemeClr val="accent4"/>
                </a:solidFill>
              </a:defRPr>
            </a:lvl6pPr>
            <a:lvl7pPr lvl="6" algn="r" rtl="0">
              <a:lnSpc>
                <a:spcPct val="100000"/>
              </a:lnSpc>
              <a:spcBef>
                <a:spcPts val="0"/>
              </a:spcBef>
              <a:spcAft>
                <a:spcPts val="0"/>
              </a:spcAft>
              <a:buClr>
                <a:schemeClr val="accent4"/>
              </a:buClr>
              <a:buSzPts val="2000"/>
              <a:buNone/>
              <a:defRPr sz="2000" b="1">
                <a:solidFill>
                  <a:schemeClr val="accent4"/>
                </a:solidFill>
              </a:defRPr>
            </a:lvl7pPr>
            <a:lvl8pPr lvl="7" algn="r" rtl="0">
              <a:lnSpc>
                <a:spcPct val="100000"/>
              </a:lnSpc>
              <a:spcBef>
                <a:spcPts val="0"/>
              </a:spcBef>
              <a:spcAft>
                <a:spcPts val="0"/>
              </a:spcAft>
              <a:buClr>
                <a:schemeClr val="accent4"/>
              </a:buClr>
              <a:buSzPts val="2000"/>
              <a:buNone/>
              <a:defRPr sz="2000" b="1">
                <a:solidFill>
                  <a:schemeClr val="accent4"/>
                </a:solidFill>
              </a:defRPr>
            </a:lvl8pPr>
            <a:lvl9pPr lvl="8" algn="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244" name="Google Shape;244;p21"/>
          <p:cNvSpPr txBox="1">
            <a:spLocks noGrp="1"/>
          </p:cNvSpPr>
          <p:nvPr>
            <p:ph type="subTitle" idx="15"/>
          </p:nvPr>
        </p:nvSpPr>
        <p:spPr>
          <a:xfrm>
            <a:off x="4969028" y="3907103"/>
            <a:ext cx="3051900" cy="622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r" rtl="0">
              <a:lnSpc>
                <a:spcPct val="115000"/>
              </a:lnSpc>
              <a:spcBef>
                <a:spcPts val="0"/>
              </a:spcBef>
              <a:spcAft>
                <a:spcPts val="0"/>
              </a:spcAft>
              <a:buSzPts val="1400"/>
              <a:buNone/>
              <a:defRPr/>
            </a:lvl2pPr>
            <a:lvl3pPr lvl="2" algn="r" rtl="0">
              <a:lnSpc>
                <a:spcPct val="115000"/>
              </a:lnSpc>
              <a:spcBef>
                <a:spcPts val="0"/>
              </a:spcBef>
              <a:spcAft>
                <a:spcPts val="0"/>
              </a:spcAft>
              <a:buSzPts val="1400"/>
              <a:buNone/>
              <a:defRPr/>
            </a:lvl3pPr>
            <a:lvl4pPr lvl="3" algn="r" rtl="0">
              <a:lnSpc>
                <a:spcPct val="115000"/>
              </a:lnSpc>
              <a:spcBef>
                <a:spcPts val="0"/>
              </a:spcBef>
              <a:spcAft>
                <a:spcPts val="0"/>
              </a:spcAft>
              <a:buSzPts val="1400"/>
              <a:buNone/>
              <a:defRPr/>
            </a:lvl4pPr>
            <a:lvl5pPr lvl="4" algn="r" rtl="0">
              <a:lnSpc>
                <a:spcPct val="115000"/>
              </a:lnSpc>
              <a:spcBef>
                <a:spcPts val="0"/>
              </a:spcBef>
              <a:spcAft>
                <a:spcPts val="0"/>
              </a:spcAft>
              <a:buSzPts val="1400"/>
              <a:buNone/>
              <a:defRPr/>
            </a:lvl5pPr>
            <a:lvl6pPr lvl="5" algn="r" rtl="0">
              <a:lnSpc>
                <a:spcPct val="115000"/>
              </a:lnSpc>
              <a:spcBef>
                <a:spcPts val="0"/>
              </a:spcBef>
              <a:spcAft>
                <a:spcPts val="0"/>
              </a:spcAft>
              <a:buSzPts val="1400"/>
              <a:buNone/>
              <a:defRPr/>
            </a:lvl6pPr>
            <a:lvl7pPr lvl="6" algn="r" rtl="0">
              <a:lnSpc>
                <a:spcPct val="115000"/>
              </a:lnSpc>
              <a:spcBef>
                <a:spcPts val="0"/>
              </a:spcBef>
              <a:spcAft>
                <a:spcPts val="0"/>
              </a:spcAft>
              <a:buSzPts val="1400"/>
              <a:buNone/>
              <a:defRPr/>
            </a:lvl7pPr>
            <a:lvl8pPr lvl="7" algn="r" rtl="0">
              <a:lnSpc>
                <a:spcPct val="115000"/>
              </a:lnSpc>
              <a:spcBef>
                <a:spcPts val="0"/>
              </a:spcBef>
              <a:spcAft>
                <a:spcPts val="0"/>
              </a:spcAft>
              <a:buSzPts val="1400"/>
              <a:buNone/>
              <a:defRPr/>
            </a:lvl8pPr>
            <a:lvl9pPr lvl="8" algn="r" rtl="0">
              <a:lnSpc>
                <a:spcPct val="115000"/>
              </a:lnSpc>
              <a:spcBef>
                <a:spcPts val="0"/>
              </a:spcBef>
              <a:spcAft>
                <a:spcPts val="0"/>
              </a:spcAft>
              <a:buSzPts val="1400"/>
              <a:buNone/>
              <a:defRPr/>
            </a:lvl9pPr>
          </a:lstStyle>
          <a:p>
            <a:endParaRPr/>
          </a:p>
        </p:txBody>
      </p:sp>
      <p:pic>
        <p:nvPicPr>
          <p:cNvPr id="245" name="Google Shape;245;p21"/>
          <p:cNvPicPr preferRelativeResize="0"/>
          <p:nvPr/>
        </p:nvPicPr>
        <p:blipFill>
          <a:blip r:embed="rId2">
            <a:alphaModFix/>
          </a:blip>
          <a:stretch>
            <a:fillRect/>
          </a:stretch>
        </p:blipFill>
        <p:spPr>
          <a:xfrm>
            <a:off x="215862" y="2184599"/>
            <a:ext cx="237950" cy="263752"/>
          </a:xfrm>
          <a:prstGeom prst="rect">
            <a:avLst/>
          </a:prstGeom>
          <a:noFill/>
          <a:ln>
            <a:noFill/>
          </a:ln>
        </p:spPr>
      </p:pic>
      <p:pic>
        <p:nvPicPr>
          <p:cNvPr id="246" name="Google Shape;246;p21"/>
          <p:cNvPicPr preferRelativeResize="0"/>
          <p:nvPr/>
        </p:nvPicPr>
        <p:blipFill rotWithShape="1">
          <a:blip r:embed="rId3">
            <a:alphaModFix/>
          </a:blip>
          <a:srcRect/>
          <a:stretch/>
        </p:blipFill>
        <p:spPr>
          <a:xfrm>
            <a:off x="5669975" y="-303525"/>
            <a:ext cx="583850" cy="622775"/>
          </a:xfrm>
          <a:prstGeom prst="rect">
            <a:avLst/>
          </a:prstGeom>
          <a:noFill/>
          <a:ln>
            <a:noFill/>
          </a:ln>
        </p:spPr>
      </p:pic>
      <p:pic>
        <p:nvPicPr>
          <p:cNvPr id="247" name="Google Shape;247;p21"/>
          <p:cNvPicPr preferRelativeResize="0"/>
          <p:nvPr/>
        </p:nvPicPr>
        <p:blipFill>
          <a:blip r:embed="rId2">
            <a:alphaModFix/>
          </a:blip>
          <a:stretch>
            <a:fillRect/>
          </a:stretch>
        </p:blipFill>
        <p:spPr>
          <a:xfrm>
            <a:off x="8523762" y="297049"/>
            <a:ext cx="237950" cy="263752"/>
          </a:xfrm>
          <a:prstGeom prst="rect">
            <a:avLst/>
          </a:prstGeom>
          <a:noFill/>
          <a:ln>
            <a:noFill/>
          </a:ln>
        </p:spPr>
      </p:pic>
      <p:pic>
        <p:nvPicPr>
          <p:cNvPr id="248" name="Google Shape;248;p21"/>
          <p:cNvPicPr preferRelativeResize="0"/>
          <p:nvPr/>
        </p:nvPicPr>
        <p:blipFill rotWithShape="1">
          <a:blip r:embed="rId4">
            <a:alphaModFix/>
          </a:blip>
          <a:srcRect l="13280" r="1641"/>
          <a:stretch/>
        </p:blipFill>
        <p:spPr>
          <a:xfrm rot="4609759" flipH="1">
            <a:off x="579527" y="417825"/>
            <a:ext cx="171494" cy="237751"/>
          </a:xfrm>
          <a:prstGeom prst="rect">
            <a:avLst/>
          </a:prstGeom>
          <a:noFill/>
          <a:ln>
            <a:noFill/>
          </a:ln>
        </p:spPr>
      </p:pic>
      <p:pic>
        <p:nvPicPr>
          <p:cNvPr id="249" name="Google Shape;249;p21"/>
          <p:cNvPicPr preferRelativeResize="0"/>
          <p:nvPr/>
        </p:nvPicPr>
        <p:blipFill rotWithShape="1">
          <a:blip r:embed="rId4">
            <a:alphaModFix/>
          </a:blip>
          <a:srcRect l="13280" r="1641"/>
          <a:stretch/>
        </p:blipFill>
        <p:spPr>
          <a:xfrm rot="-4609759">
            <a:off x="8471652" y="4485237"/>
            <a:ext cx="171494" cy="237751"/>
          </a:xfrm>
          <a:prstGeom prst="rect">
            <a:avLst/>
          </a:prstGeom>
          <a:noFill/>
          <a:ln>
            <a:noFill/>
          </a:ln>
        </p:spPr>
      </p:pic>
      <p:pic>
        <p:nvPicPr>
          <p:cNvPr id="250" name="Google Shape;250;p21"/>
          <p:cNvPicPr preferRelativeResize="0"/>
          <p:nvPr/>
        </p:nvPicPr>
        <p:blipFill>
          <a:blip r:embed="rId5">
            <a:alphaModFix/>
          </a:blip>
          <a:stretch>
            <a:fillRect/>
          </a:stretch>
        </p:blipFill>
        <p:spPr>
          <a:xfrm rot="1348852">
            <a:off x="406425" y="4338161"/>
            <a:ext cx="517700" cy="531877"/>
          </a:xfrm>
          <a:prstGeom prst="rect">
            <a:avLst/>
          </a:prstGeom>
          <a:noFill/>
          <a:ln>
            <a:noFill/>
          </a:ln>
        </p:spPr>
      </p:pic>
      <p:pic>
        <p:nvPicPr>
          <p:cNvPr id="251" name="Google Shape;251;p21"/>
          <p:cNvPicPr preferRelativeResize="0"/>
          <p:nvPr/>
        </p:nvPicPr>
        <p:blipFill>
          <a:blip r:embed="rId6">
            <a:alphaModFix/>
          </a:blip>
          <a:stretch>
            <a:fillRect/>
          </a:stretch>
        </p:blipFill>
        <p:spPr>
          <a:xfrm>
            <a:off x="4226712" y="4574821"/>
            <a:ext cx="362950" cy="32558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7">
    <p:bg>
      <p:bgPr>
        <a:solidFill>
          <a:schemeClr val="dk2"/>
        </a:solidFill>
        <a:effectLst/>
      </p:bgPr>
    </p:bg>
    <p:spTree>
      <p:nvGrpSpPr>
        <p:cNvPr id="1" name="Shape 252"/>
        <p:cNvGrpSpPr/>
        <p:nvPr/>
      </p:nvGrpSpPr>
      <p:grpSpPr>
        <a:xfrm>
          <a:off x="0" y="0"/>
          <a:ext cx="0" cy="0"/>
          <a:chOff x="0" y="0"/>
          <a:chExt cx="0" cy="0"/>
        </a:xfrm>
      </p:grpSpPr>
      <p:sp>
        <p:nvSpPr>
          <p:cNvPr id="253" name="Google Shape;253;p22"/>
          <p:cNvSpPr txBox="1">
            <a:spLocks noGrp="1"/>
          </p:cNvSpPr>
          <p:nvPr>
            <p:ph type="title" hasCustomPrompt="1"/>
          </p:nvPr>
        </p:nvSpPr>
        <p:spPr>
          <a:xfrm>
            <a:off x="817875" y="885125"/>
            <a:ext cx="3607800" cy="7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4" name="Google Shape;254;p22"/>
          <p:cNvSpPr txBox="1">
            <a:spLocks noGrp="1"/>
          </p:cNvSpPr>
          <p:nvPr>
            <p:ph type="subTitle" idx="1"/>
          </p:nvPr>
        </p:nvSpPr>
        <p:spPr>
          <a:xfrm>
            <a:off x="817875" y="1808675"/>
            <a:ext cx="3607800" cy="4023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55" name="Google Shape;255;p22"/>
          <p:cNvSpPr txBox="1">
            <a:spLocks noGrp="1"/>
          </p:cNvSpPr>
          <p:nvPr>
            <p:ph type="title" idx="2" hasCustomPrompt="1"/>
          </p:nvPr>
        </p:nvSpPr>
        <p:spPr>
          <a:xfrm>
            <a:off x="817875" y="2932525"/>
            <a:ext cx="3607800" cy="7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6" name="Google Shape;256;p22"/>
          <p:cNvSpPr txBox="1">
            <a:spLocks noGrp="1"/>
          </p:cNvSpPr>
          <p:nvPr>
            <p:ph type="subTitle" idx="3"/>
          </p:nvPr>
        </p:nvSpPr>
        <p:spPr>
          <a:xfrm>
            <a:off x="817875" y="3856075"/>
            <a:ext cx="3607800" cy="4023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57" name="Google Shape;257;p22"/>
          <p:cNvSpPr txBox="1">
            <a:spLocks noGrp="1"/>
          </p:cNvSpPr>
          <p:nvPr>
            <p:ph type="title" idx="4" hasCustomPrompt="1"/>
          </p:nvPr>
        </p:nvSpPr>
        <p:spPr>
          <a:xfrm>
            <a:off x="4718325" y="885125"/>
            <a:ext cx="3607800" cy="7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8" name="Google Shape;258;p22"/>
          <p:cNvSpPr txBox="1">
            <a:spLocks noGrp="1"/>
          </p:cNvSpPr>
          <p:nvPr>
            <p:ph type="subTitle" idx="5"/>
          </p:nvPr>
        </p:nvSpPr>
        <p:spPr>
          <a:xfrm>
            <a:off x="4718325" y="1808675"/>
            <a:ext cx="3607800" cy="4023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59" name="Google Shape;259;p22"/>
          <p:cNvSpPr txBox="1">
            <a:spLocks noGrp="1"/>
          </p:cNvSpPr>
          <p:nvPr>
            <p:ph type="title" idx="6" hasCustomPrompt="1"/>
          </p:nvPr>
        </p:nvSpPr>
        <p:spPr>
          <a:xfrm>
            <a:off x="4718325" y="2932525"/>
            <a:ext cx="3607800" cy="7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0" name="Google Shape;260;p22"/>
          <p:cNvSpPr txBox="1">
            <a:spLocks noGrp="1"/>
          </p:cNvSpPr>
          <p:nvPr>
            <p:ph type="subTitle" idx="7"/>
          </p:nvPr>
        </p:nvSpPr>
        <p:spPr>
          <a:xfrm>
            <a:off x="4718325" y="3856075"/>
            <a:ext cx="3607800" cy="402300"/>
          </a:xfrm>
          <a:prstGeom prst="rect">
            <a:avLst/>
          </a:prstGeom>
          <a:solidFill>
            <a:schemeClr val="lt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261" name="Google Shape;261;p22"/>
          <p:cNvPicPr preferRelativeResize="0"/>
          <p:nvPr/>
        </p:nvPicPr>
        <p:blipFill>
          <a:blip r:embed="rId2">
            <a:alphaModFix/>
          </a:blip>
          <a:stretch>
            <a:fillRect/>
          </a:stretch>
        </p:blipFill>
        <p:spPr>
          <a:xfrm flipH="1">
            <a:off x="328612" y="2571749"/>
            <a:ext cx="237950" cy="263752"/>
          </a:xfrm>
          <a:prstGeom prst="rect">
            <a:avLst/>
          </a:prstGeom>
          <a:noFill/>
          <a:ln>
            <a:noFill/>
          </a:ln>
        </p:spPr>
      </p:pic>
      <p:pic>
        <p:nvPicPr>
          <p:cNvPr id="262" name="Google Shape;262;p22"/>
          <p:cNvPicPr preferRelativeResize="0"/>
          <p:nvPr/>
        </p:nvPicPr>
        <p:blipFill rotWithShape="1">
          <a:blip r:embed="rId3">
            <a:alphaModFix/>
          </a:blip>
          <a:srcRect/>
          <a:stretch/>
        </p:blipFill>
        <p:spPr>
          <a:xfrm flipH="1">
            <a:off x="8326125" y="4292725"/>
            <a:ext cx="583850" cy="622775"/>
          </a:xfrm>
          <a:prstGeom prst="rect">
            <a:avLst/>
          </a:prstGeom>
          <a:noFill/>
          <a:ln>
            <a:noFill/>
          </a:ln>
        </p:spPr>
      </p:pic>
      <p:pic>
        <p:nvPicPr>
          <p:cNvPr id="263" name="Google Shape;263;p22"/>
          <p:cNvPicPr preferRelativeResize="0"/>
          <p:nvPr/>
        </p:nvPicPr>
        <p:blipFill>
          <a:blip r:embed="rId4">
            <a:alphaModFix/>
          </a:blip>
          <a:stretch>
            <a:fillRect/>
          </a:stretch>
        </p:blipFill>
        <p:spPr>
          <a:xfrm flipH="1">
            <a:off x="4183263" y="4441321"/>
            <a:ext cx="362950" cy="325581"/>
          </a:xfrm>
          <a:prstGeom prst="rect">
            <a:avLst/>
          </a:prstGeom>
          <a:noFill/>
          <a:ln>
            <a:noFill/>
          </a:ln>
        </p:spPr>
      </p:pic>
      <p:pic>
        <p:nvPicPr>
          <p:cNvPr id="264" name="Google Shape;264;p22"/>
          <p:cNvPicPr preferRelativeResize="0"/>
          <p:nvPr/>
        </p:nvPicPr>
        <p:blipFill>
          <a:blip r:embed="rId2">
            <a:alphaModFix/>
          </a:blip>
          <a:stretch>
            <a:fillRect/>
          </a:stretch>
        </p:blipFill>
        <p:spPr>
          <a:xfrm flipH="1">
            <a:off x="7820637" y="113449"/>
            <a:ext cx="237950" cy="263752"/>
          </a:xfrm>
          <a:prstGeom prst="rect">
            <a:avLst/>
          </a:prstGeom>
          <a:noFill/>
          <a:ln>
            <a:noFill/>
          </a:ln>
        </p:spPr>
      </p:pic>
      <p:pic>
        <p:nvPicPr>
          <p:cNvPr id="265" name="Google Shape;265;p22"/>
          <p:cNvPicPr preferRelativeResize="0"/>
          <p:nvPr/>
        </p:nvPicPr>
        <p:blipFill rotWithShape="1">
          <a:blip r:embed="rId5">
            <a:alphaModFix/>
          </a:blip>
          <a:srcRect l="13280" r="1641"/>
          <a:stretch/>
        </p:blipFill>
        <p:spPr>
          <a:xfrm rot="-2323726">
            <a:off x="8674303" y="1687525"/>
            <a:ext cx="171494" cy="237751"/>
          </a:xfrm>
          <a:prstGeom prst="rect">
            <a:avLst/>
          </a:prstGeom>
          <a:noFill/>
          <a:ln>
            <a:noFill/>
          </a:ln>
        </p:spPr>
      </p:pic>
      <p:pic>
        <p:nvPicPr>
          <p:cNvPr id="266" name="Google Shape;266;p22"/>
          <p:cNvPicPr preferRelativeResize="0"/>
          <p:nvPr/>
        </p:nvPicPr>
        <p:blipFill rotWithShape="1">
          <a:blip r:embed="rId5">
            <a:alphaModFix/>
          </a:blip>
          <a:srcRect l="13280" r="1641"/>
          <a:stretch/>
        </p:blipFill>
        <p:spPr>
          <a:xfrm rot="-3176765" flipH="1">
            <a:off x="627353" y="4485237"/>
            <a:ext cx="171494" cy="237751"/>
          </a:xfrm>
          <a:prstGeom prst="rect">
            <a:avLst/>
          </a:prstGeom>
          <a:noFill/>
          <a:ln>
            <a:noFill/>
          </a:ln>
        </p:spPr>
      </p:pic>
      <p:pic>
        <p:nvPicPr>
          <p:cNvPr id="267" name="Google Shape;267;p22"/>
          <p:cNvPicPr preferRelativeResize="0"/>
          <p:nvPr/>
        </p:nvPicPr>
        <p:blipFill>
          <a:blip r:embed="rId6">
            <a:alphaModFix/>
          </a:blip>
          <a:stretch>
            <a:fillRect/>
          </a:stretch>
        </p:blipFill>
        <p:spPr>
          <a:xfrm rot="-1348854" flipH="1">
            <a:off x="4299948" y="-331796"/>
            <a:ext cx="736509" cy="756679"/>
          </a:xfrm>
          <a:prstGeom prst="rect">
            <a:avLst/>
          </a:prstGeom>
          <a:noFill/>
          <a:ln>
            <a:noFill/>
          </a:ln>
        </p:spPr>
      </p:pic>
      <p:pic>
        <p:nvPicPr>
          <p:cNvPr id="268" name="Google Shape;268;p22"/>
          <p:cNvPicPr preferRelativeResize="0"/>
          <p:nvPr/>
        </p:nvPicPr>
        <p:blipFill>
          <a:blip r:embed="rId7">
            <a:alphaModFix/>
          </a:blip>
          <a:stretch>
            <a:fillRect/>
          </a:stretch>
        </p:blipFill>
        <p:spPr>
          <a:xfrm rot="878093" flipH="1">
            <a:off x="-570893" y="-734326"/>
            <a:ext cx="2211693" cy="178886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BLANK_6">
    <p:bg>
      <p:bgPr>
        <a:solidFill>
          <a:schemeClr val="dk2"/>
        </a:solidFill>
        <a:effectLst/>
      </p:bgPr>
    </p:bg>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1" name="Google Shape;271;p23"/>
          <p:cNvSpPr txBox="1">
            <a:spLocks noGrp="1"/>
          </p:cNvSpPr>
          <p:nvPr>
            <p:ph type="subTitle" idx="1"/>
          </p:nvPr>
        </p:nvSpPr>
        <p:spPr>
          <a:xfrm>
            <a:off x="962725" y="3441827"/>
            <a:ext cx="22275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Lexend"/>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SzPts val="2000"/>
              <a:buFont typeface="Lexend"/>
              <a:buNone/>
              <a:defRPr sz="2000" b="1">
                <a:latin typeface="Lexend"/>
                <a:ea typeface="Lexend"/>
                <a:cs typeface="Lexend"/>
                <a:sym typeface="Lexend"/>
              </a:defRPr>
            </a:lvl2pPr>
            <a:lvl3pPr lvl="2" algn="ctr" rtl="0">
              <a:lnSpc>
                <a:spcPct val="100000"/>
              </a:lnSpc>
              <a:spcBef>
                <a:spcPts val="0"/>
              </a:spcBef>
              <a:spcAft>
                <a:spcPts val="0"/>
              </a:spcAft>
              <a:buSzPts val="2000"/>
              <a:buFont typeface="Lexend"/>
              <a:buNone/>
              <a:defRPr sz="2000" b="1">
                <a:latin typeface="Lexend"/>
                <a:ea typeface="Lexend"/>
                <a:cs typeface="Lexend"/>
                <a:sym typeface="Lexend"/>
              </a:defRPr>
            </a:lvl3pPr>
            <a:lvl4pPr lvl="3" algn="ctr" rtl="0">
              <a:lnSpc>
                <a:spcPct val="100000"/>
              </a:lnSpc>
              <a:spcBef>
                <a:spcPts val="0"/>
              </a:spcBef>
              <a:spcAft>
                <a:spcPts val="0"/>
              </a:spcAft>
              <a:buSzPts val="2000"/>
              <a:buFont typeface="Lexend"/>
              <a:buNone/>
              <a:defRPr sz="2000" b="1">
                <a:latin typeface="Lexend"/>
                <a:ea typeface="Lexend"/>
                <a:cs typeface="Lexend"/>
                <a:sym typeface="Lexend"/>
              </a:defRPr>
            </a:lvl4pPr>
            <a:lvl5pPr lvl="4" algn="ctr" rtl="0">
              <a:lnSpc>
                <a:spcPct val="100000"/>
              </a:lnSpc>
              <a:spcBef>
                <a:spcPts val="0"/>
              </a:spcBef>
              <a:spcAft>
                <a:spcPts val="0"/>
              </a:spcAft>
              <a:buSzPts val="2000"/>
              <a:buFont typeface="Lexend"/>
              <a:buNone/>
              <a:defRPr sz="2000" b="1">
                <a:latin typeface="Lexend"/>
                <a:ea typeface="Lexend"/>
                <a:cs typeface="Lexend"/>
                <a:sym typeface="Lexend"/>
              </a:defRPr>
            </a:lvl5pPr>
            <a:lvl6pPr lvl="5" algn="ctr" rtl="0">
              <a:lnSpc>
                <a:spcPct val="100000"/>
              </a:lnSpc>
              <a:spcBef>
                <a:spcPts val="0"/>
              </a:spcBef>
              <a:spcAft>
                <a:spcPts val="0"/>
              </a:spcAft>
              <a:buSzPts val="2000"/>
              <a:buFont typeface="Lexend"/>
              <a:buNone/>
              <a:defRPr sz="2000" b="1">
                <a:latin typeface="Lexend"/>
                <a:ea typeface="Lexend"/>
                <a:cs typeface="Lexend"/>
                <a:sym typeface="Lexend"/>
              </a:defRPr>
            </a:lvl6pPr>
            <a:lvl7pPr lvl="6" algn="ctr" rtl="0">
              <a:lnSpc>
                <a:spcPct val="100000"/>
              </a:lnSpc>
              <a:spcBef>
                <a:spcPts val="0"/>
              </a:spcBef>
              <a:spcAft>
                <a:spcPts val="0"/>
              </a:spcAft>
              <a:buSzPts val="2000"/>
              <a:buFont typeface="Lexend"/>
              <a:buNone/>
              <a:defRPr sz="2000" b="1">
                <a:latin typeface="Lexend"/>
                <a:ea typeface="Lexend"/>
                <a:cs typeface="Lexend"/>
                <a:sym typeface="Lexend"/>
              </a:defRPr>
            </a:lvl7pPr>
            <a:lvl8pPr lvl="7" algn="ctr" rtl="0">
              <a:lnSpc>
                <a:spcPct val="100000"/>
              </a:lnSpc>
              <a:spcBef>
                <a:spcPts val="0"/>
              </a:spcBef>
              <a:spcAft>
                <a:spcPts val="0"/>
              </a:spcAft>
              <a:buSzPts val="2000"/>
              <a:buFont typeface="Lexend"/>
              <a:buNone/>
              <a:defRPr sz="2000" b="1">
                <a:latin typeface="Lexend"/>
                <a:ea typeface="Lexend"/>
                <a:cs typeface="Lexend"/>
                <a:sym typeface="Lexend"/>
              </a:defRPr>
            </a:lvl8pPr>
            <a:lvl9pPr lvl="8" algn="ctr" rtl="0">
              <a:lnSpc>
                <a:spcPct val="100000"/>
              </a:lnSpc>
              <a:spcBef>
                <a:spcPts val="0"/>
              </a:spcBef>
              <a:spcAft>
                <a:spcPts val="0"/>
              </a:spcAft>
              <a:buSzPts val="2000"/>
              <a:buFont typeface="Lexend"/>
              <a:buNone/>
              <a:defRPr sz="2000" b="1">
                <a:latin typeface="Lexend"/>
                <a:ea typeface="Lexend"/>
                <a:cs typeface="Lexend"/>
                <a:sym typeface="Lexend"/>
              </a:defRPr>
            </a:lvl9pPr>
          </a:lstStyle>
          <a:p>
            <a:endParaRPr/>
          </a:p>
        </p:txBody>
      </p:sp>
      <p:sp>
        <p:nvSpPr>
          <p:cNvPr id="272" name="Google Shape;272;p23"/>
          <p:cNvSpPr txBox="1">
            <a:spLocks noGrp="1"/>
          </p:cNvSpPr>
          <p:nvPr>
            <p:ph type="subTitle" idx="2"/>
          </p:nvPr>
        </p:nvSpPr>
        <p:spPr>
          <a:xfrm>
            <a:off x="962725" y="3787001"/>
            <a:ext cx="2227500" cy="816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73" name="Google Shape;273;p23"/>
          <p:cNvSpPr txBox="1">
            <a:spLocks noGrp="1"/>
          </p:cNvSpPr>
          <p:nvPr>
            <p:ph type="subTitle" idx="3"/>
          </p:nvPr>
        </p:nvSpPr>
        <p:spPr>
          <a:xfrm>
            <a:off x="3458250" y="3441827"/>
            <a:ext cx="22275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Lexend"/>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SzPts val="2000"/>
              <a:buFont typeface="Lexend"/>
              <a:buNone/>
              <a:defRPr sz="2000" b="1">
                <a:latin typeface="Lexend"/>
                <a:ea typeface="Lexend"/>
                <a:cs typeface="Lexend"/>
                <a:sym typeface="Lexend"/>
              </a:defRPr>
            </a:lvl2pPr>
            <a:lvl3pPr lvl="2" algn="ctr" rtl="0">
              <a:lnSpc>
                <a:spcPct val="100000"/>
              </a:lnSpc>
              <a:spcBef>
                <a:spcPts val="0"/>
              </a:spcBef>
              <a:spcAft>
                <a:spcPts val="0"/>
              </a:spcAft>
              <a:buSzPts val="2000"/>
              <a:buFont typeface="Lexend"/>
              <a:buNone/>
              <a:defRPr sz="2000" b="1">
                <a:latin typeface="Lexend"/>
                <a:ea typeface="Lexend"/>
                <a:cs typeface="Lexend"/>
                <a:sym typeface="Lexend"/>
              </a:defRPr>
            </a:lvl3pPr>
            <a:lvl4pPr lvl="3" algn="ctr" rtl="0">
              <a:lnSpc>
                <a:spcPct val="100000"/>
              </a:lnSpc>
              <a:spcBef>
                <a:spcPts val="0"/>
              </a:spcBef>
              <a:spcAft>
                <a:spcPts val="0"/>
              </a:spcAft>
              <a:buSzPts val="2000"/>
              <a:buFont typeface="Lexend"/>
              <a:buNone/>
              <a:defRPr sz="2000" b="1">
                <a:latin typeface="Lexend"/>
                <a:ea typeface="Lexend"/>
                <a:cs typeface="Lexend"/>
                <a:sym typeface="Lexend"/>
              </a:defRPr>
            </a:lvl4pPr>
            <a:lvl5pPr lvl="4" algn="ctr" rtl="0">
              <a:lnSpc>
                <a:spcPct val="100000"/>
              </a:lnSpc>
              <a:spcBef>
                <a:spcPts val="0"/>
              </a:spcBef>
              <a:spcAft>
                <a:spcPts val="0"/>
              </a:spcAft>
              <a:buSzPts val="2000"/>
              <a:buFont typeface="Lexend"/>
              <a:buNone/>
              <a:defRPr sz="2000" b="1">
                <a:latin typeface="Lexend"/>
                <a:ea typeface="Lexend"/>
                <a:cs typeface="Lexend"/>
                <a:sym typeface="Lexend"/>
              </a:defRPr>
            </a:lvl5pPr>
            <a:lvl6pPr lvl="5" algn="ctr" rtl="0">
              <a:lnSpc>
                <a:spcPct val="100000"/>
              </a:lnSpc>
              <a:spcBef>
                <a:spcPts val="0"/>
              </a:spcBef>
              <a:spcAft>
                <a:spcPts val="0"/>
              </a:spcAft>
              <a:buSzPts val="2000"/>
              <a:buFont typeface="Lexend"/>
              <a:buNone/>
              <a:defRPr sz="2000" b="1">
                <a:latin typeface="Lexend"/>
                <a:ea typeface="Lexend"/>
                <a:cs typeface="Lexend"/>
                <a:sym typeface="Lexend"/>
              </a:defRPr>
            </a:lvl6pPr>
            <a:lvl7pPr lvl="6" algn="ctr" rtl="0">
              <a:lnSpc>
                <a:spcPct val="100000"/>
              </a:lnSpc>
              <a:spcBef>
                <a:spcPts val="0"/>
              </a:spcBef>
              <a:spcAft>
                <a:spcPts val="0"/>
              </a:spcAft>
              <a:buSzPts val="2000"/>
              <a:buFont typeface="Lexend"/>
              <a:buNone/>
              <a:defRPr sz="2000" b="1">
                <a:latin typeface="Lexend"/>
                <a:ea typeface="Lexend"/>
                <a:cs typeface="Lexend"/>
                <a:sym typeface="Lexend"/>
              </a:defRPr>
            </a:lvl7pPr>
            <a:lvl8pPr lvl="7" algn="ctr" rtl="0">
              <a:lnSpc>
                <a:spcPct val="100000"/>
              </a:lnSpc>
              <a:spcBef>
                <a:spcPts val="0"/>
              </a:spcBef>
              <a:spcAft>
                <a:spcPts val="0"/>
              </a:spcAft>
              <a:buSzPts val="2000"/>
              <a:buFont typeface="Lexend"/>
              <a:buNone/>
              <a:defRPr sz="2000" b="1">
                <a:latin typeface="Lexend"/>
                <a:ea typeface="Lexend"/>
                <a:cs typeface="Lexend"/>
                <a:sym typeface="Lexend"/>
              </a:defRPr>
            </a:lvl8pPr>
            <a:lvl9pPr lvl="8" algn="ctr" rtl="0">
              <a:lnSpc>
                <a:spcPct val="100000"/>
              </a:lnSpc>
              <a:spcBef>
                <a:spcPts val="0"/>
              </a:spcBef>
              <a:spcAft>
                <a:spcPts val="0"/>
              </a:spcAft>
              <a:buSzPts val="2000"/>
              <a:buFont typeface="Lexend"/>
              <a:buNone/>
              <a:defRPr sz="2000" b="1">
                <a:latin typeface="Lexend"/>
                <a:ea typeface="Lexend"/>
                <a:cs typeface="Lexend"/>
                <a:sym typeface="Lexend"/>
              </a:defRPr>
            </a:lvl9pPr>
          </a:lstStyle>
          <a:p>
            <a:endParaRPr/>
          </a:p>
        </p:txBody>
      </p:sp>
      <p:sp>
        <p:nvSpPr>
          <p:cNvPr id="274" name="Google Shape;274;p23"/>
          <p:cNvSpPr txBox="1">
            <a:spLocks noGrp="1"/>
          </p:cNvSpPr>
          <p:nvPr>
            <p:ph type="subTitle" idx="4"/>
          </p:nvPr>
        </p:nvSpPr>
        <p:spPr>
          <a:xfrm>
            <a:off x="3458250" y="3787001"/>
            <a:ext cx="2227500" cy="816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75" name="Google Shape;275;p23"/>
          <p:cNvSpPr txBox="1">
            <a:spLocks noGrp="1"/>
          </p:cNvSpPr>
          <p:nvPr>
            <p:ph type="subTitle" idx="5"/>
          </p:nvPr>
        </p:nvSpPr>
        <p:spPr>
          <a:xfrm>
            <a:off x="5953775" y="3441827"/>
            <a:ext cx="2227500" cy="44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Lexend"/>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SzPts val="2000"/>
              <a:buFont typeface="Lexend"/>
              <a:buNone/>
              <a:defRPr sz="2000" b="1">
                <a:latin typeface="Lexend"/>
                <a:ea typeface="Lexend"/>
                <a:cs typeface="Lexend"/>
                <a:sym typeface="Lexend"/>
              </a:defRPr>
            </a:lvl2pPr>
            <a:lvl3pPr lvl="2" algn="ctr" rtl="0">
              <a:lnSpc>
                <a:spcPct val="100000"/>
              </a:lnSpc>
              <a:spcBef>
                <a:spcPts val="0"/>
              </a:spcBef>
              <a:spcAft>
                <a:spcPts val="0"/>
              </a:spcAft>
              <a:buSzPts val="2000"/>
              <a:buFont typeface="Lexend"/>
              <a:buNone/>
              <a:defRPr sz="2000" b="1">
                <a:latin typeface="Lexend"/>
                <a:ea typeface="Lexend"/>
                <a:cs typeface="Lexend"/>
                <a:sym typeface="Lexend"/>
              </a:defRPr>
            </a:lvl3pPr>
            <a:lvl4pPr lvl="3" algn="ctr" rtl="0">
              <a:lnSpc>
                <a:spcPct val="100000"/>
              </a:lnSpc>
              <a:spcBef>
                <a:spcPts val="0"/>
              </a:spcBef>
              <a:spcAft>
                <a:spcPts val="0"/>
              </a:spcAft>
              <a:buSzPts val="2000"/>
              <a:buFont typeface="Lexend"/>
              <a:buNone/>
              <a:defRPr sz="2000" b="1">
                <a:latin typeface="Lexend"/>
                <a:ea typeface="Lexend"/>
                <a:cs typeface="Lexend"/>
                <a:sym typeface="Lexend"/>
              </a:defRPr>
            </a:lvl4pPr>
            <a:lvl5pPr lvl="4" algn="ctr" rtl="0">
              <a:lnSpc>
                <a:spcPct val="100000"/>
              </a:lnSpc>
              <a:spcBef>
                <a:spcPts val="0"/>
              </a:spcBef>
              <a:spcAft>
                <a:spcPts val="0"/>
              </a:spcAft>
              <a:buSzPts val="2000"/>
              <a:buFont typeface="Lexend"/>
              <a:buNone/>
              <a:defRPr sz="2000" b="1">
                <a:latin typeface="Lexend"/>
                <a:ea typeface="Lexend"/>
                <a:cs typeface="Lexend"/>
                <a:sym typeface="Lexend"/>
              </a:defRPr>
            </a:lvl5pPr>
            <a:lvl6pPr lvl="5" algn="ctr" rtl="0">
              <a:lnSpc>
                <a:spcPct val="100000"/>
              </a:lnSpc>
              <a:spcBef>
                <a:spcPts val="0"/>
              </a:spcBef>
              <a:spcAft>
                <a:spcPts val="0"/>
              </a:spcAft>
              <a:buSzPts val="2000"/>
              <a:buFont typeface="Lexend"/>
              <a:buNone/>
              <a:defRPr sz="2000" b="1">
                <a:latin typeface="Lexend"/>
                <a:ea typeface="Lexend"/>
                <a:cs typeface="Lexend"/>
                <a:sym typeface="Lexend"/>
              </a:defRPr>
            </a:lvl6pPr>
            <a:lvl7pPr lvl="6" algn="ctr" rtl="0">
              <a:lnSpc>
                <a:spcPct val="100000"/>
              </a:lnSpc>
              <a:spcBef>
                <a:spcPts val="0"/>
              </a:spcBef>
              <a:spcAft>
                <a:spcPts val="0"/>
              </a:spcAft>
              <a:buSzPts val="2000"/>
              <a:buFont typeface="Lexend"/>
              <a:buNone/>
              <a:defRPr sz="2000" b="1">
                <a:latin typeface="Lexend"/>
                <a:ea typeface="Lexend"/>
                <a:cs typeface="Lexend"/>
                <a:sym typeface="Lexend"/>
              </a:defRPr>
            </a:lvl7pPr>
            <a:lvl8pPr lvl="7" algn="ctr" rtl="0">
              <a:lnSpc>
                <a:spcPct val="100000"/>
              </a:lnSpc>
              <a:spcBef>
                <a:spcPts val="0"/>
              </a:spcBef>
              <a:spcAft>
                <a:spcPts val="0"/>
              </a:spcAft>
              <a:buSzPts val="2000"/>
              <a:buFont typeface="Lexend"/>
              <a:buNone/>
              <a:defRPr sz="2000" b="1">
                <a:latin typeface="Lexend"/>
                <a:ea typeface="Lexend"/>
                <a:cs typeface="Lexend"/>
                <a:sym typeface="Lexend"/>
              </a:defRPr>
            </a:lvl8pPr>
            <a:lvl9pPr lvl="8" algn="ctr" rtl="0">
              <a:lnSpc>
                <a:spcPct val="100000"/>
              </a:lnSpc>
              <a:spcBef>
                <a:spcPts val="0"/>
              </a:spcBef>
              <a:spcAft>
                <a:spcPts val="0"/>
              </a:spcAft>
              <a:buSzPts val="2000"/>
              <a:buFont typeface="Lexend"/>
              <a:buNone/>
              <a:defRPr sz="2000" b="1">
                <a:latin typeface="Lexend"/>
                <a:ea typeface="Lexend"/>
                <a:cs typeface="Lexend"/>
                <a:sym typeface="Lexend"/>
              </a:defRPr>
            </a:lvl9pPr>
          </a:lstStyle>
          <a:p>
            <a:endParaRPr/>
          </a:p>
        </p:txBody>
      </p:sp>
      <p:sp>
        <p:nvSpPr>
          <p:cNvPr id="276" name="Google Shape;276;p23"/>
          <p:cNvSpPr txBox="1">
            <a:spLocks noGrp="1"/>
          </p:cNvSpPr>
          <p:nvPr>
            <p:ph type="subTitle" idx="6"/>
          </p:nvPr>
        </p:nvSpPr>
        <p:spPr>
          <a:xfrm>
            <a:off x="5953775" y="3787001"/>
            <a:ext cx="2227500" cy="816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77" name="Google Shape;277;p23"/>
          <p:cNvSpPr txBox="1">
            <a:spLocks noGrp="1"/>
          </p:cNvSpPr>
          <p:nvPr>
            <p:ph type="title" idx="7" hasCustomPrompt="1"/>
          </p:nvPr>
        </p:nvSpPr>
        <p:spPr>
          <a:xfrm>
            <a:off x="962725" y="2843400"/>
            <a:ext cx="2227500" cy="538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b="0">
                <a:solidFill>
                  <a:schemeClr val="dk1"/>
                </a:solidFill>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r>
              <a:t>xx%</a:t>
            </a:r>
          </a:p>
        </p:txBody>
      </p:sp>
      <p:sp>
        <p:nvSpPr>
          <p:cNvPr id="278" name="Google Shape;278;p23"/>
          <p:cNvSpPr txBox="1">
            <a:spLocks noGrp="1"/>
          </p:cNvSpPr>
          <p:nvPr>
            <p:ph type="title" idx="8" hasCustomPrompt="1"/>
          </p:nvPr>
        </p:nvSpPr>
        <p:spPr>
          <a:xfrm>
            <a:off x="3458250" y="2843400"/>
            <a:ext cx="2227500" cy="538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b="0">
                <a:solidFill>
                  <a:schemeClr val="dk1"/>
                </a:solidFill>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r>
              <a:t>xx%</a:t>
            </a:r>
          </a:p>
        </p:txBody>
      </p:sp>
      <p:sp>
        <p:nvSpPr>
          <p:cNvPr id="279" name="Google Shape;279;p23"/>
          <p:cNvSpPr txBox="1">
            <a:spLocks noGrp="1"/>
          </p:cNvSpPr>
          <p:nvPr>
            <p:ph type="title" idx="9" hasCustomPrompt="1"/>
          </p:nvPr>
        </p:nvSpPr>
        <p:spPr>
          <a:xfrm>
            <a:off x="5953775" y="2843400"/>
            <a:ext cx="2227500" cy="538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b="0">
                <a:solidFill>
                  <a:schemeClr val="dk1"/>
                </a:solidFill>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r>
              <a:t>xx%</a:t>
            </a:r>
          </a:p>
        </p:txBody>
      </p:sp>
      <p:pic>
        <p:nvPicPr>
          <p:cNvPr id="280" name="Google Shape;280;p23"/>
          <p:cNvPicPr preferRelativeResize="0"/>
          <p:nvPr/>
        </p:nvPicPr>
        <p:blipFill>
          <a:blip r:embed="rId2">
            <a:alphaModFix/>
          </a:blip>
          <a:stretch>
            <a:fillRect/>
          </a:stretch>
        </p:blipFill>
        <p:spPr>
          <a:xfrm flipH="1">
            <a:off x="8574663" y="2571758"/>
            <a:ext cx="362950" cy="325581"/>
          </a:xfrm>
          <a:prstGeom prst="rect">
            <a:avLst/>
          </a:prstGeom>
          <a:noFill/>
          <a:ln>
            <a:noFill/>
          </a:ln>
        </p:spPr>
      </p:pic>
      <p:pic>
        <p:nvPicPr>
          <p:cNvPr id="281" name="Google Shape;281;p23"/>
          <p:cNvPicPr preferRelativeResize="0"/>
          <p:nvPr/>
        </p:nvPicPr>
        <p:blipFill>
          <a:blip r:embed="rId3">
            <a:alphaModFix/>
          </a:blip>
          <a:stretch>
            <a:fillRect/>
          </a:stretch>
        </p:blipFill>
        <p:spPr>
          <a:xfrm flipH="1">
            <a:off x="918162" y="174674"/>
            <a:ext cx="237950" cy="263752"/>
          </a:xfrm>
          <a:prstGeom prst="rect">
            <a:avLst/>
          </a:prstGeom>
          <a:noFill/>
          <a:ln>
            <a:noFill/>
          </a:ln>
        </p:spPr>
      </p:pic>
      <p:pic>
        <p:nvPicPr>
          <p:cNvPr id="282" name="Google Shape;282;p23"/>
          <p:cNvPicPr preferRelativeResize="0"/>
          <p:nvPr/>
        </p:nvPicPr>
        <p:blipFill>
          <a:blip r:embed="rId4">
            <a:alphaModFix/>
          </a:blip>
          <a:stretch>
            <a:fillRect/>
          </a:stretch>
        </p:blipFill>
        <p:spPr>
          <a:xfrm rot="4605963">
            <a:off x="7885110" y="3942790"/>
            <a:ext cx="2226165" cy="1800569"/>
          </a:xfrm>
          <a:prstGeom prst="rect">
            <a:avLst/>
          </a:prstGeom>
          <a:noFill/>
          <a:ln>
            <a:noFill/>
          </a:ln>
        </p:spPr>
      </p:pic>
      <p:pic>
        <p:nvPicPr>
          <p:cNvPr id="283" name="Google Shape;283;p23"/>
          <p:cNvPicPr preferRelativeResize="0"/>
          <p:nvPr/>
        </p:nvPicPr>
        <p:blipFill rotWithShape="1">
          <a:blip r:embed="rId5">
            <a:alphaModFix/>
          </a:blip>
          <a:srcRect l="13280" r="1641"/>
          <a:stretch/>
        </p:blipFill>
        <p:spPr>
          <a:xfrm rot="-271645" flipH="1">
            <a:off x="222665" y="1450075"/>
            <a:ext cx="171494" cy="237751"/>
          </a:xfrm>
          <a:prstGeom prst="rect">
            <a:avLst/>
          </a:prstGeom>
          <a:noFill/>
          <a:ln>
            <a:noFill/>
          </a:ln>
        </p:spPr>
      </p:pic>
      <p:pic>
        <p:nvPicPr>
          <p:cNvPr id="284" name="Google Shape;284;p23"/>
          <p:cNvPicPr preferRelativeResize="0"/>
          <p:nvPr/>
        </p:nvPicPr>
        <p:blipFill rotWithShape="1">
          <a:blip r:embed="rId6">
            <a:alphaModFix/>
          </a:blip>
          <a:srcRect/>
          <a:stretch/>
        </p:blipFill>
        <p:spPr>
          <a:xfrm>
            <a:off x="123500" y="4276125"/>
            <a:ext cx="614950" cy="655950"/>
          </a:xfrm>
          <a:prstGeom prst="rect">
            <a:avLst/>
          </a:prstGeom>
          <a:noFill/>
          <a:ln>
            <a:noFill/>
          </a:ln>
        </p:spPr>
      </p:pic>
      <p:pic>
        <p:nvPicPr>
          <p:cNvPr id="285" name="Google Shape;285;p23"/>
          <p:cNvPicPr preferRelativeResize="0"/>
          <p:nvPr/>
        </p:nvPicPr>
        <p:blipFill>
          <a:blip r:embed="rId7">
            <a:alphaModFix/>
          </a:blip>
          <a:stretch>
            <a:fillRect/>
          </a:stretch>
        </p:blipFill>
        <p:spPr>
          <a:xfrm>
            <a:off x="8171900" y="270761"/>
            <a:ext cx="517700" cy="531877"/>
          </a:xfrm>
          <a:prstGeom prst="rect">
            <a:avLst/>
          </a:prstGeom>
          <a:noFill/>
          <a:ln>
            <a:noFill/>
          </a:ln>
        </p:spPr>
      </p:pic>
      <p:pic>
        <p:nvPicPr>
          <p:cNvPr id="286" name="Google Shape;286;p23"/>
          <p:cNvPicPr preferRelativeResize="0"/>
          <p:nvPr/>
        </p:nvPicPr>
        <p:blipFill>
          <a:blip r:embed="rId3">
            <a:alphaModFix/>
          </a:blip>
          <a:stretch>
            <a:fillRect/>
          </a:stretch>
        </p:blipFill>
        <p:spPr>
          <a:xfrm flipH="1">
            <a:off x="3504887" y="4711199"/>
            <a:ext cx="237950" cy="26375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BLANK_16">
    <p:bg>
      <p:bgPr>
        <a:solidFill>
          <a:schemeClr val="dk2"/>
        </a:solidFill>
        <a:effectLst/>
      </p:bgPr>
    </p:bg>
    <p:spTree>
      <p:nvGrpSpPr>
        <p:cNvPr id="1" name="Shape 287"/>
        <p:cNvGrpSpPr/>
        <p:nvPr/>
      </p:nvGrpSpPr>
      <p:grpSpPr>
        <a:xfrm>
          <a:off x="0" y="0"/>
          <a:ext cx="0" cy="0"/>
          <a:chOff x="0" y="0"/>
          <a:chExt cx="0" cy="0"/>
        </a:xfrm>
      </p:grpSpPr>
      <p:sp>
        <p:nvSpPr>
          <p:cNvPr id="288" name="Google Shape;288;p24"/>
          <p:cNvSpPr txBox="1">
            <a:spLocks noGrp="1"/>
          </p:cNvSpPr>
          <p:nvPr>
            <p:ph type="title"/>
          </p:nvPr>
        </p:nvSpPr>
        <p:spPr>
          <a:xfrm>
            <a:off x="713100" y="1334500"/>
            <a:ext cx="3748500" cy="1513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9" name="Google Shape;289;p24"/>
          <p:cNvSpPr txBox="1">
            <a:spLocks noGrp="1"/>
          </p:cNvSpPr>
          <p:nvPr>
            <p:ph type="subTitle" idx="1"/>
          </p:nvPr>
        </p:nvSpPr>
        <p:spPr>
          <a:xfrm>
            <a:off x="713100" y="2970200"/>
            <a:ext cx="3748500" cy="838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0" name="Google Shape;290;p24"/>
          <p:cNvSpPr>
            <a:spLocks noGrp="1"/>
          </p:cNvSpPr>
          <p:nvPr>
            <p:ph type="pic" idx="2"/>
          </p:nvPr>
        </p:nvSpPr>
        <p:spPr>
          <a:xfrm>
            <a:off x="5048250" y="992250"/>
            <a:ext cx="3016200" cy="3159000"/>
          </a:xfrm>
          <a:prstGeom prst="rect">
            <a:avLst/>
          </a:prstGeom>
          <a:noFill/>
          <a:ln>
            <a:noFill/>
          </a:ln>
        </p:spPr>
      </p:sp>
      <p:pic>
        <p:nvPicPr>
          <p:cNvPr id="291" name="Google Shape;291;p24"/>
          <p:cNvPicPr preferRelativeResize="0"/>
          <p:nvPr/>
        </p:nvPicPr>
        <p:blipFill>
          <a:blip r:embed="rId2">
            <a:alphaModFix/>
          </a:blip>
          <a:stretch>
            <a:fillRect/>
          </a:stretch>
        </p:blipFill>
        <p:spPr>
          <a:xfrm>
            <a:off x="1488825" y="245462"/>
            <a:ext cx="237950" cy="263752"/>
          </a:xfrm>
          <a:prstGeom prst="rect">
            <a:avLst/>
          </a:prstGeom>
          <a:noFill/>
          <a:ln>
            <a:noFill/>
          </a:ln>
        </p:spPr>
      </p:pic>
      <p:pic>
        <p:nvPicPr>
          <p:cNvPr id="292" name="Google Shape;292;p24"/>
          <p:cNvPicPr preferRelativeResize="0"/>
          <p:nvPr/>
        </p:nvPicPr>
        <p:blipFill>
          <a:blip r:embed="rId3">
            <a:alphaModFix/>
          </a:blip>
          <a:stretch>
            <a:fillRect/>
          </a:stretch>
        </p:blipFill>
        <p:spPr>
          <a:xfrm>
            <a:off x="8561699" y="2246158"/>
            <a:ext cx="362950" cy="325581"/>
          </a:xfrm>
          <a:prstGeom prst="rect">
            <a:avLst/>
          </a:prstGeom>
          <a:noFill/>
          <a:ln>
            <a:noFill/>
          </a:ln>
        </p:spPr>
      </p:pic>
      <p:pic>
        <p:nvPicPr>
          <p:cNvPr id="293" name="Google Shape;293;p24"/>
          <p:cNvPicPr preferRelativeResize="0"/>
          <p:nvPr/>
        </p:nvPicPr>
        <p:blipFill>
          <a:blip r:embed="rId4">
            <a:alphaModFix/>
          </a:blip>
          <a:stretch>
            <a:fillRect/>
          </a:stretch>
        </p:blipFill>
        <p:spPr>
          <a:xfrm rot="4605963">
            <a:off x="7879574" y="3942790"/>
            <a:ext cx="2226165" cy="1800569"/>
          </a:xfrm>
          <a:prstGeom prst="rect">
            <a:avLst/>
          </a:prstGeom>
          <a:noFill/>
          <a:ln>
            <a:noFill/>
          </a:ln>
        </p:spPr>
      </p:pic>
      <p:pic>
        <p:nvPicPr>
          <p:cNvPr id="294" name="Google Shape;294;p24"/>
          <p:cNvPicPr preferRelativeResize="0"/>
          <p:nvPr/>
        </p:nvPicPr>
        <p:blipFill>
          <a:blip r:embed="rId5">
            <a:alphaModFix/>
          </a:blip>
          <a:stretch>
            <a:fillRect/>
          </a:stretch>
        </p:blipFill>
        <p:spPr>
          <a:xfrm>
            <a:off x="310923" y="875276"/>
            <a:ext cx="237952" cy="328925"/>
          </a:xfrm>
          <a:prstGeom prst="rect">
            <a:avLst/>
          </a:prstGeom>
          <a:noFill/>
          <a:ln>
            <a:noFill/>
          </a:ln>
        </p:spPr>
      </p:pic>
      <p:pic>
        <p:nvPicPr>
          <p:cNvPr id="295" name="Google Shape;295;p24"/>
          <p:cNvPicPr preferRelativeResize="0"/>
          <p:nvPr/>
        </p:nvPicPr>
        <p:blipFill rotWithShape="1">
          <a:blip r:embed="rId6">
            <a:alphaModFix/>
          </a:blip>
          <a:srcRect l="13280" r="1641"/>
          <a:stretch/>
        </p:blipFill>
        <p:spPr>
          <a:xfrm rot="-3297474" flipH="1">
            <a:off x="5386865" y="258462"/>
            <a:ext cx="171494" cy="237751"/>
          </a:xfrm>
          <a:prstGeom prst="rect">
            <a:avLst/>
          </a:prstGeom>
          <a:noFill/>
          <a:ln>
            <a:noFill/>
          </a:ln>
        </p:spPr>
      </p:pic>
      <p:pic>
        <p:nvPicPr>
          <p:cNvPr id="296" name="Google Shape;296;p24"/>
          <p:cNvPicPr preferRelativeResize="0"/>
          <p:nvPr/>
        </p:nvPicPr>
        <p:blipFill rotWithShape="1">
          <a:blip r:embed="rId6">
            <a:alphaModFix/>
          </a:blip>
          <a:srcRect l="13280" r="1641"/>
          <a:stretch/>
        </p:blipFill>
        <p:spPr>
          <a:xfrm rot="4609759" flipH="1">
            <a:off x="4486253" y="4485225"/>
            <a:ext cx="171494" cy="237751"/>
          </a:xfrm>
          <a:prstGeom prst="rect">
            <a:avLst/>
          </a:prstGeom>
          <a:noFill/>
          <a:ln>
            <a:noFill/>
          </a:ln>
        </p:spPr>
      </p:pic>
      <p:pic>
        <p:nvPicPr>
          <p:cNvPr id="297" name="Google Shape;297;p24"/>
          <p:cNvPicPr preferRelativeResize="0"/>
          <p:nvPr/>
        </p:nvPicPr>
        <p:blipFill rotWithShape="1">
          <a:blip r:embed="rId7">
            <a:alphaModFix/>
          </a:blip>
          <a:srcRect/>
          <a:stretch/>
        </p:blipFill>
        <p:spPr>
          <a:xfrm>
            <a:off x="310925" y="4276125"/>
            <a:ext cx="614950" cy="6559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BLANK_15">
    <p:bg>
      <p:bgPr>
        <a:solidFill>
          <a:schemeClr val="dk2"/>
        </a:solidFill>
        <a:effectLst/>
      </p:bgPr>
    </p:bg>
    <p:spTree>
      <p:nvGrpSpPr>
        <p:cNvPr id="1" name="Shape 298"/>
        <p:cNvGrpSpPr/>
        <p:nvPr/>
      </p:nvGrpSpPr>
      <p:grpSpPr>
        <a:xfrm>
          <a:off x="0" y="0"/>
          <a:ext cx="0" cy="0"/>
          <a:chOff x="0" y="0"/>
          <a:chExt cx="0" cy="0"/>
        </a:xfrm>
      </p:grpSpPr>
      <p:sp>
        <p:nvSpPr>
          <p:cNvPr id="299" name="Google Shape;299;p25"/>
          <p:cNvSpPr txBox="1">
            <a:spLocks noGrp="1"/>
          </p:cNvSpPr>
          <p:nvPr>
            <p:ph type="title"/>
          </p:nvPr>
        </p:nvSpPr>
        <p:spPr>
          <a:xfrm>
            <a:off x="4996500" y="1583213"/>
            <a:ext cx="3434400" cy="1037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0" name="Google Shape;300;p25"/>
          <p:cNvSpPr txBox="1">
            <a:spLocks noGrp="1"/>
          </p:cNvSpPr>
          <p:nvPr>
            <p:ph type="subTitle" idx="1"/>
          </p:nvPr>
        </p:nvSpPr>
        <p:spPr>
          <a:xfrm>
            <a:off x="4996450" y="2696588"/>
            <a:ext cx="3434400" cy="86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pic>
        <p:nvPicPr>
          <p:cNvPr id="301" name="Google Shape;301;p25"/>
          <p:cNvPicPr preferRelativeResize="0"/>
          <p:nvPr/>
        </p:nvPicPr>
        <p:blipFill>
          <a:blip r:embed="rId2">
            <a:alphaModFix/>
          </a:blip>
          <a:stretch>
            <a:fillRect/>
          </a:stretch>
        </p:blipFill>
        <p:spPr>
          <a:xfrm>
            <a:off x="6139975" y="4711199"/>
            <a:ext cx="237950" cy="263752"/>
          </a:xfrm>
          <a:prstGeom prst="rect">
            <a:avLst/>
          </a:prstGeom>
          <a:noFill/>
          <a:ln>
            <a:noFill/>
          </a:ln>
        </p:spPr>
      </p:pic>
      <p:pic>
        <p:nvPicPr>
          <p:cNvPr id="302" name="Google Shape;302;p25"/>
          <p:cNvPicPr preferRelativeResize="0"/>
          <p:nvPr/>
        </p:nvPicPr>
        <p:blipFill>
          <a:blip r:embed="rId3">
            <a:alphaModFix/>
          </a:blip>
          <a:stretch>
            <a:fillRect/>
          </a:stretch>
        </p:blipFill>
        <p:spPr>
          <a:xfrm>
            <a:off x="8595124" y="1132058"/>
            <a:ext cx="362950" cy="325581"/>
          </a:xfrm>
          <a:prstGeom prst="rect">
            <a:avLst/>
          </a:prstGeom>
          <a:noFill/>
          <a:ln>
            <a:noFill/>
          </a:ln>
        </p:spPr>
      </p:pic>
      <p:pic>
        <p:nvPicPr>
          <p:cNvPr id="303" name="Google Shape;303;p25"/>
          <p:cNvPicPr preferRelativeResize="0"/>
          <p:nvPr/>
        </p:nvPicPr>
        <p:blipFill>
          <a:blip r:embed="rId4">
            <a:alphaModFix/>
          </a:blip>
          <a:stretch>
            <a:fillRect/>
          </a:stretch>
        </p:blipFill>
        <p:spPr>
          <a:xfrm rot="1443581">
            <a:off x="475148" y="372238"/>
            <a:ext cx="237952" cy="328925"/>
          </a:xfrm>
          <a:prstGeom prst="rect">
            <a:avLst/>
          </a:prstGeom>
          <a:noFill/>
          <a:ln>
            <a:noFill/>
          </a:ln>
        </p:spPr>
      </p:pic>
      <p:pic>
        <p:nvPicPr>
          <p:cNvPr id="304" name="Google Shape;304;p25"/>
          <p:cNvPicPr preferRelativeResize="0"/>
          <p:nvPr/>
        </p:nvPicPr>
        <p:blipFill rotWithShape="1">
          <a:blip r:embed="rId5">
            <a:alphaModFix/>
          </a:blip>
          <a:srcRect l="13280" r="1641"/>
          <a:stretch/>
        </p:blipFill>
        <p:spPr>
          <a:xfrm rot="-1960360" flipH="1">
            <a:off x="7482365" y="258462"/>
            <a:ext cx="171494" cy="237751"/>
          </a:xfrm>
          <a:prstGeom prst="rect">
            <a:avLst/>
          </a:prstGeom>
          <a:noFill/>
          <a:ln>
            <a:noFill/>
          </a:ln>
        </p:spPr>
      </p:pic>
      <p:pic>
        <p:nvPicPr>
          <p:cNvPr id="305" name="Google Shape;305;p25"/>
          <p:cNvPicPr preferRelativeResize="0"/>
          <p:nvPr/>
        </p:nvPicPr>
        <p:blipFill>
          <a:blip r:embed="rId6">
            <a:alphaModFix/>
          </a:blip>
          <a:stretch>
            <a:fillRect/>
          </a:stretch>
        </p:blipFill>
        <p:spPr>
          <a:xfrm rot="-2552652" flipH="1">
            <a:off x="7739325" y="3849894"/>
            <a:ext cx="2211693" cy="1788862"/>
          </a:xfrm>
          <a:prstGeom prst="rect">
            <a:avLst/>
          </a:prstGeom>
          <a:noFill/>
          <a:ln>
            <a:noFill/>
          </a:ln>
        </p:spPr>
      </p:pic>
      <p:pic>
        <p:nvPicPr>
          <p:cNvPr id="306" name="Google Shape;306;p25"/>
          <p:cNvPicPr preferRelativeResize="0"/>
          <p:nvPr/>
        </p:nvPicPr>
        <p:blipFill rotWithShape="1">
          <a:blip r:embed="rId5">
            <a:alphaModFix/>
          </a:blip>
          <a:srcRect l="13280" r="1641"/>
          <a:stretch/>
        </p:blipFill>
        <p:spPr>
          <a:xfrm rot="4609759" flipH="1">
            <a:off x="3147565" y="4625450"/>
            <a:ext cx="171494" cy="237751"/>
          </a:xfrm>
          <a:prstGeom prst="rect">
            <a:avLst/>
          </a:prstGeom>
          <a:noFill/>
          <a:ln>
            <a:noFill/>
          </a:ln>
        </p:spPr>
      </p:pic>
      <p:pic>
        <p:nvPicPr>
          <p:cNvPr id="307" name="Google Shape;307;p25"/>
          <p:cNvPicPr preferRelativeResize="0"/>
          <p:nvPr/>
        </p:nvPicPr>
        <p:blipFill rotWithShape="1">
          <a:blip r:embed="rId7">
            <a:alphaModFix/>
          </a:blip>
          <a:srcRect/>
          <a:stretch/>
        </p:blipFill>
        <p:spPr>
          <a:xfrm>
            <a:off x="4247839" y="233754"/>
            <a:ext cx="574450" cy="612750"/>
          </a:xfrm>
          <a:prstGeom prst="rect">
            <a:avLst/>
          </a:prstGeom>
          <a:noFill/>
          <a:ln>
            <a:noFill/>
          </a:ln>
        </p:spPr>
      </p:pic>
      <p:pic>
        <p:nvPicPr>
          <p:cNvPr id="308" name="Google Shape;308;p25"/>
          <p:cNvPicPr preferRelativeResize="0"/>
          <p:nvPr/>
        </p:nvPicPr>
        <p:blipFill>
          <a:blip r:embed="rId6">
            <a:alphaModFix/>
          </a:blip>
          <a:stretch>
            <a:fillRect/>
          </a:stretch>
        </p:blipFill>
        <p:spPr>
          <a:xfrm rot="-4605963" flipH="1">
            <a:off x="-1015265" y="3942790"/>
            <a:ext cx="2226165" cy="180056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BLANK_14">
    <p:bg>
      <p:bgPr>
        <a:solidFill>
          <a:schemeClr val="dk2"/>
        </a:solidFill>
        <a:effectLst/>
      </p:bgPr>
    </p:bg>
    <p:spTree>
      <p:nvGrpSpPr>
        <p:cNvPr id="1" name="Shape 309"/>
        <p:cNvGrpSpPr/>
        <p:nvPr/>
      </p:nvGrpSpPr>
      <p:grpSpPr>
        <a:xfrm>
          <a:off x="0" y="0"/>
          <a:ext cx="0" cy="0"/>
          <a:chOff x="0" y="0"/>
          <a:chExt cx="0" cy="0"/>
        </a:xfrm>
      </p:grpSpPr>
      <p:sp>
        <p:nvSpPr>
          <p:cNvPr id="310" name="Google Shape;310;p26"/>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1" name="Google Shape;311;p26"/>
          <p:cNvSpPr txBox="1">
            <a:spLocks noGrp="1"/>
          </p:cNvSpPr>
          <p:nvPr>
            <p:ph type="subTitle" idx="1"/>
          </p:nvPr>
        </p:nvSpPr>
        <p:spPr>
          <a:xfrm>
            <a:off x="1954350" y="3931824"/>
            <a:ext cx="52353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pic>
        <p:nvPicPr>
          <p:cNvPr id="312" name="Google Shape;312;p26"/>
          <p:cNvPicPr preferRelativeResize="0"/>
          <p:nvPr/>
        </p:nvPicPr>
        <p:blipFill>
          <a:blip r:embed="rId2">
            <a:alphaModFix/>
          </a:blip>
          <a:stretch>
            <a:fillRect/>
          </a:stretch>
        </p:blipFill>
        <p:spPr>
          <a:xfrm>
            <a:off x="-1328196" y="3470680"/>
            <a:ext cx="2322350" cy="1764723"/>
          </a:xfrm>
          <a:prstGeom prst="rect">
            <a:avLst/>
          </a:prstGeom>
          <a:noFill/>
          <a:ln>
            <a:noFill/>
          </a:ln>
        </p:spPr>
      </p:pic>
      <p:pic>
        <p:nvPicPr>
          <p:cNvPr id="313" name="Google Shape;313;p26"/>
          <p:cNvPicPr preferRelativeResize="0"/>
          <p:nvPr/>
        </p:nvPicPr>
        <p:blipFill>
          <a:blip r:embed="rId3">
            <a:alphaModFix/>
          </a:blip>
          <a:stretch>
            <a:fillRect/>
          </a:stretch>
        </p:blipFill>
        <p:spPr>
          <a:xfrm>
            <a:off x="8561699" y="2246158"/>
            <a:ext cx="362950" cy="325581"/>
          </a:xfrm>
          <a:prstGeom prst="rect">
            <a:avLst/>
          </a:prstGeom>
          <a:noFill/>
          <a:ln>
            <a:noFill/>
          </a:ln>
        </p:spPr>
      </p:pic>
      <p:pic>
        <p:nvPicPr>
          <p:cNvPr id="314" name="Google Shape;314;p26"/>
          <p:cNvPicPr preferRelativeResize="0"/>
          <p:nvPr/>
        </p:nvPicPr>
        <p:blipFill rotWithShape="1">
          <a:blip r:embed="rId4">
            <a:alphaModFix/>
          </a:blip>
          <a:srcRect l="13280" r="1641"/>
          <a:stretch/>
        </p:blipFill>
        <p:spPr>
          <a:xfrm rot="2435689" flipH="1">
            <a:off x="354091" y="2113312"/>
            <a:ext cx="171494" cy="237751"/>
          </a:xfrm>
          <a:prstGeom prst="rect">
            <a:avLst/>
          </a:prstGeom>
          <a:noFill/>
          <a:ln>
            <a:noFill/>
          </a:ln>
        </p:spPr>
      </p:pic>
      <p:pic>
        <p:nvPicPr>
          <p:cNvPr id="315" name="Google Shape;315;p26"/>
          <p:cNvPicPr preferRelativeResize="0"/>
          <p:nvPr/>
        </p:nvPicPr>
        <p:blipFill>
          <a:blip r:embed="rId5">
            <a:alphaModFix/>
          </a:blip>
          <a:stretch>
            <a:fillRect/>
          </a:stretch>
        </p:blipFill>
        <p:spPr>
          <a:xfrm rot="-246482">
            <a:off x="7751116" y="-662542"/>
            <a:ext cx="2211692" cy="1788863"/>
          </a:xfrm>
          <a:prstGeom prst="rect">
            <a:avLst/>
          </a:prstGeom>
          <a:noFill/>
          <a:ln>
            <a:noFill/>
          </a:ln>
        </p:spPr>
      </p:pic>
      <p:pic>
        <p:nvPicPr>
          <p:cNvPr id="316" name="Google Shape;316;p26"/>
          <p:cNvPicPr preferRelativeResize="0"/>
          <p:nvPr/>
        </p:nvPicPr>
        <p:blipFill rotWithShape="1">
          <a:blip r:embed="rId4">
            <a:alphaModFix/>
          </a:blip>
          <a:srcRect l="13280" r="1641"/>
          <a:stretch/>
        </p:blipFill>
        <p:spPr>
          <a:xfrm rot="4609759" flipH="1">
            <a:off x="7542415" y="4650125"/>
            <a:ext cx="171494" cy="237751"/>
          </a:xfrm>
          <a:prstGeom prst="rect">
            <a:avLst/>
          </a:prstGeom>
          <a:noFill/>
          <a:ln>
            <a:noFill/>
          </a:ln>
        </p:spPr>
      </p:pic>
      <p:pic>
        <p:nvPicPr>
          <p:cNvPr id="317" name="Google Shape;317;p26"/>
          <p:cNvPicPr preferRelativeResize="0"/>
          <p:nvPr/>
        </p:nvPicPr>
        <p:blipFill>
          <a:blip r:embed="rId6">
            <a:alphaModFix/>
          </a:blip>
          <a:stretch>
            <a:fillRect/>
          </a:stretch>
        </p:blipFill>
        <p:spPr>
          <a:xfrm flipH="1">
            <a:off x="378050" y="245223"/>
            <a:ext cx="517700" cy="531877"/>
          </a:xfrm>
          <a:prstGeom prst="rect">
            <a:avLst/>
          </a:prstGeom>
          <a:noFill/>
          <a:ln>
            <a:noFill/>
          </a:ln>
        </p:spPr>
      </p:pic>
      <p:pic>
        <p:nvPicPr>
          <p:cNvPr id="318" name="Google Shape;318;p26"/>
          <p:cNvPicPr preferRelativeResize="0"/>
          <p:nvPr/>
        </p:nvPicPr>
        <p:blipFill>
          <a:blip r:embed="rId7">
            <a:alphaModFix/>
          </a:blip>
          <a:stretch>
            <a:fillRect/>
          </a:stretch>
        </p:blipFill>
        <p:spPr>
          <a:xfrm rot="-5023376">
            <a:off x="1732673" y="4604538"/>
            <a:ext cx="237952" cy="3289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BLANK_13">
    <p:bg>
      <p:bgPr>
        <a:solidFill>
          <a:schemeClr val="dk2"/>
        </a:solidFill>
        <a:effectLst/>
      </p:bgPr>
    </p:bg>
    <p:spTree>
      <p:nvGrpSpPr>
        <p:cNvPr id="1" name="Shape 319"/>
        <p:cNvGrpSpPr/>
        <p:nvPr/>
      </p:nvGrpSpPr>
      <p:grpSpPr>
        <a:xfrm>
          <a:off x="0" y="0"/>
          <a:ext cx="0" cy="0"/>
          <a:chOff x="0" y="0"/>
          <a:chExt cx="0" cy="0"/>
        </a:xfrm>
      </p:grpSpPr>
      <p:sp>
        <p:nvSpPr>
          <p:cNvPr id="320" name="Google Shape;320;p27"/>
          <p:cNvSpPr txBox="1">
            <a:spLocks noGrp="1"/>
          </p:cNvSpPr>
          <p:nvPr>
            <p:ph type="title"/>
          </p:nvPr>
        </p:nvSpPr>
        <p:spPr>
          <a:xfrm>
            <a:off x="713100" y="1583225"/>
            <a:ext cx="3913500" cy="1037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27"/>
          <p:cNvSpPr txBox="1">
            <a:spLocks noGrp="1"/>
          </p:cNvSpPr>
          <p:nvPr>
            <p:ph type="subTitle" idx="1"/>
          </p:nvPr>
        </p:nvSpPr>
        <p:spPr>
          <a:xfrm>
            <a:off x="713100" y="2696600"/>
            <a:ext cx="3913500" cy="863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pic>
        <p:nvPicPr>
          <p:cNvPr id="322" name="Google Shape;322;p27"/>
          <p:cNvPicPr preferRelativeResize="0"/>
          <p:nvPr/>
        </p:nvPicPr>
        <p:blipFill>
          <a:blip r:embed="rId2">
            <a:alphaModFix/>
          </a:blip>
          <a:stretch>
            <a:fillRect/>
          </a:stretch>
        </p:blipFill>
        <p:spPr>
          <a:xfrm>
            <a:off x="8163386" y="3470680"/>
            <a:ext cx="2322350" cy="1764723"/>
          </a:xfrm>
          <a:prstGeom prst="rect">
            <a:avLst/>
          </a:prstGeom>
          <a:noFill/>
          <a:ln>
            <a:noFill/>
          </a:ln>
        </p:spPr>
      </p:pic>
      <p:pic>
        <p:nvPicPr>
          <p:cNvPr id="323" name="Google Shape;323;p27"/>
          <p:cNvPicPr preferRelativeResize="0"/>
          <p:nvPr/>
        </p:nvPicPr>
        <p:blipFill>
          <a:blip r:embed="rId3">
            <a:alphaModFix/>
          </a:blip>
          <a:stretch>
            <a:fillRect/>
          </a:stretch>
        </p:blipFill>
        <p:spPr>
          <a:xfrm>
            <a:off x="2560317" y="154835"/>
            <a:ext cx="237950" cy="263752"/>
          </a:xfrm>
          <a:prstGeom prst="rect">
            <a:avLst/>
          </a:prstGeom>
          <a:noFill/>
          <a:ln>
            <a:noFill/>
          </a:ln>
        </p:spPr>
      </p:pic>
      <p:pic>
        <p:nvPicPr>
          <p:cNvPr id="324" name="Google Shape;324;p27"/>
          <p:cNvPicPr preferRelativeResize="0"/>
          <p:nvPr/>
        </p:nvPicPr>
        <p:blipFill>
          <a:blip r:embed="rId4">
            <a:alphaModFix/>
          </a:blip>
          <a:stretch>
            <a:fillRect/>
          </a:stretch>
        </p:blipFill>
        <p:spPr>
          <a:xfrm>
            <a:off x="171810" y="2407276"/>
            <a:ext cx="237952" cy="328925"/>
          </a:xfrm>
          <a:prstGeom prst="rect">
            <a:avLst/>
          </a:prstGeom>
          <a:noFill/>
          <a:ln>
            <a:noFill/>
          </a:ln>
        </p:spPr>
      </p:pic>
      <p:pic>
        <p:nvPicPr>
          <p:cNvPr id="325" name="Google Shape;325;p27"/>
          <p:cNvPicPr preferRelativeResize="0"/>
          <p:nvPr/>
        </p:nvPicPr>
        <p:blipFill rotWithShape="1">
          <a:blip r:embed="rId5">
            <a:alphaModFix/>
          </a:blip>
          <a:srcRect l="13280" r="1641"/>
          <a:stretch/>
        </p:blipFill>
        <p:spPr>
          <a:xfrm rot="2435689" flipH="1">
            <a:off x="8765191" y="2361162"/>
            <a:ext cx="171494" cy="237751"/>
          </a:xfrm>
          <a:prstGeom prst="rect">
            <a:avLst/>
          </a:prstGeom>
          <a:noFill/>
          <a:ln>
            <a:noFill/>
          </a:ln>
        </p:spPr>
      </p:pic>
      <p:pic>
        <p:nvPicPr>
          <p:cNvPr id="326" name="Google Shape;326;p27"/>
          <p:cNvPicPr preferRelativeResize="0"/>
          <p:nvPr/>
        </p:nvPicPr>
        <p:blipFill>
          <a:blip r:embed="rId6">
            <a:alphaModFix/>
          </a:blip>
          <a:stretch>
            <a:fillRect/>
          </a:stretch>
        </p:blipFill>
        <p:spPr>
          <a:xfrm rot="7649606" flipH="1">
            <a:off x="-863234" y="-554742"/>
            <a:ext cx="2211693" cy="1788862"/>
          </a:xfrm>
          <a:prstGeom prst="rect">
            <a:avLst/>
          </a:prstGeom>
          <a:noFill/>
          <a:ln>
            <a:noFill/>
          </a:ln>
        </p:spPr>
      </p:pic>
      <p:pic>
        <p:nvPicPr>
          <p:cNvPr id="327" name="Google Shape;327;p27"/>
          <p:cNvPicPr preferRelativeResize="0"/>
          <p:nvPr/>
        </p:nvPicPr>
        <p:blipFill rotWithShape="1">
          <a:blip r:embed="rId5">
            <a:alphaModFix/>
          </a:blip>
          <a:srcRect l="13280" r="1641"/>
          <a:stretch/>
        </p:blipFill>
        <p:spPr>
          <a:xfrm rot="4609759" flipH="1">
            <a:off x="2764255" y="4612998"/>
            <a:ext cx="171494" cy="237751"/>
          </a:xfrm>
          <a:prstGeom prst="rect">
            <a:avLst/>
          </a:prstGeom>
          <a:noFill/>
          <a:ln>
            <a:noFill/>
          </a:ln>
        </p:spPr>
      </p:pic>
      <p:pic>
        <p:nvPicPr>
          <p:cNvPr id="328" name="Google Shape;328;p27"/>
          <p:cNvPicPr preferRelativeResize="0"/>
          <p:nvPr/>
        </p:nvPicPr>
        <p:blipFill rotWithShape="1">
          <a:blip r:embed="rId7">
            <a:alphaModFix/>
          </a:blip>
          <a:srcRect/>
          <a:stretch/>
        </p:blipFill>
        <p:spPr>
          <a:xfrm>
            <a:off x="8169725" y="208725"/>
            <a:ext cx="614950" cy="655950"/>
          </a:xfrm>
          <a:prstGeom prst="rect">
            <a:avLst/>
          </a:prstGeom>
          <a:noFill/>
          <a:ln>
            <a:noFill/>
          </a:ln>
        </p:spPr>
      </p:pic>
      <p:pic>
        <p:nvPicPr>
          <p:cNvPr id="329" name="Google Shape;329;p27"/>
          <p:cNvPicPr preferRelativeResize="0"/>
          <p:nvPr/>
        </p:nvPicPr>
        <p:blipFill>
          <a:blip r:embed="rId8">
            <a:alphaModFix/>
          </a:blip>
          <a:stretch>
            <a:fillRect/>
          </a:stretch>
        </p:blipFill>
        <p:spPr>
          <a:xfrm flipH="1">
            <a:off x="4476950" y="4434098"/>
            <a:ext cx="517700" cy="53187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BLANK_12">
    <p:bg>
      <p:bgPr>
        <a:solidFill>
          <a:schemeClr val="dk2"/>
        </a:solidFill>
        <a:effectLst/>
      </p:bgPr>
    </p:bg>
    <p:spTree>
      <p:nvGrpSpPr>
        <p:cNvPr id="1" name="Shape 330"/>
        <p:cNvGrpSpPr/>
        <p:nvPr/>
      </p:nvGrpSpPr>
      <p:grpSpPr>
        <a:xfrm>
          <a:off x="0" y="0"/>
          <a:ext cx="0" cy="0"/>
          <a:chOff x="0" y="0"/>
          <a:chExt cx="0" cy="0"/>
        </a:xfrm>
      </p:grpSpPr>
      <p:sp>
        <p:nvSpPr>
          <p:cNvPr id="331" name="Google Shape;331;p28"/>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28"/>
          <p:cNvSpPr txBox="1">
            <a:spLocks noGrp="1"/>
          </p:cNvSpPr>
          <p:nvPr>
            <p:ph type="body" idx="1"/>
          </p:nvPr>
        </p:nvSpPr>
        <p:spPr>
          <a:xfrm>
            <a:off x="713100" y="1236708"/>
            <a:ext cx="7717800" cy="1573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4"/>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333" name="Google Shape;333;p28"/>
          <p:cNvPicPr preferRelativeResize="0"/>
          <p:nvPr/>
        </p:nvPicPr>
        <p:blipFill>
          <a:blip r:embed="rId2">
            <a:alphaModFix/>
          </a:blip>
          <a:stretch>
            <a:fillRect/>
          </a:stretch>
        </p:blipFill>
        <p:spPr>
          <a:xfrm>
            <a:off x="8566024" y="2329708"/>
            <a:ext cx="362950" cy="325581"/>
          </a:xfrm>
          <a:prstGeom prst="rect">
            <a:avLst/>
          </a:prstGeom>
          <a:noFill/>
          <a:ln>
            <a:noFill/>
          </a:ln>
        </p:spPr>
      </p:pic>
      <p:pic>
        <p:nvPicPr>
          <p:cNvPr id="334" name="Google Shape;334;p28"/>
          <p:cNvPicPr preferRelativeResize="0"/>
          <p:nvPr/>
        </p:nvPicPr>
        <p:blipFill>
          <a:blip r:embed="rId3">
            <a:alphaModFix/>
          </a:blip>
          <a:stretch>
            <a:fillRect/>
          </a:stretch>
        </p:blipFill>
        <p:spPr>
          <a:xfrm rot="-5023376">
            <a:off x="639798" y="4604538"/>
            <a:ext cx="237952" cy="328925"/>
          </a:xfrm>
          <a:prstGeom prst="rect">
            <a:avLst/>
          </a:prstGeom>
          <a:noFill/>
          <a:ln>
            <a:noFill/>
          </a:ln>
        </p:spPr>
      </p:pic>
      <p:pic>
        <p:nvPicPr>
          <p:cNvPr id="335" name="Google Shape;335;p28"/>
          <p:cNvPicPr preferRelativeResize="0"/>
          <p:nvPr/>
        </p:nvPicPr>
        <p:blipFill rotWithShape="1">
          <a:blip r:embed="rId4">
            <a:alphaModFix/>
          </a:blip>
          <a:srcRect l="13280" r="1641"/>
          <a:stretch/>
        </p:blipFill>
        <p:spPr>
          <a:xfrm rot="2435689" flipH="1">
            <a:off x="149841" y="2452875"/>
            <a:ext cx="171494" cy="237751"/>
          </a:xfrm>
          <a:prstGeom prst="rect">
            <a:avLst/>
          </a:prstGeom>
          <a:noFill/>
          <a:ln>
            <a:noFill/>
          </a:ln>
        </p:spPr>
      </p:pic>
      <p:pic>
        <p:nvPicPr>
          <p:cNvPr id="336" name="Google Shape;336;p28"/>
          <p:cNvPicPr preferRelativeResize="0"/>
          <p:nvPr/>
        </p:nvPicPr>
        <p:blipFill rotWithShape="1">
          <a:blip r:embed="rId4">
            <a:alphaModFix/>
          </a:blip>
          <a:srcRect l="13280" r="1641"/>
          <a:stretch/>
        </p:blipFill>
        <p:spPr>
          <a:xfrm rot="4609759" flipH="1">
            <a:off x="8345003" y="4650125"/>
            <a:ext cx="171494" cy="237751"/>
          </a:xfrm>
          <a:prstGeom prst="rect">
            <a:avLst/>
          </a:prstGeom>
          <a:noFill/>
          <a:ln>
            <a:noFill/>
          </a:ln>
        </p:spPr>
      </p:pic>
      <p:pic>
        <p:nvPicPr>
          <p:cNvPr id="337" name="Google Shape;337;p28"/>
          <p:cNvPicPr preferRelativeResize="0"/>
          <p:nvPr/>
        </p:nvPicPr>
        <p:blipFill>
          <a:blip r:embed="rId5">
            <a:alphaModFix/>
          </a:blip>
          <a:stretch>
            <a:fillRect/>
          </a:stretch>
        </p:blipFill>
        <p:spPr>
          <a:xfrm flipH="1">
            <a:off x="378050" y="245223"/>
            <a:ext cx="517700" cy="531877"/>
          </a:xfrm>
          <a:prstGeom prst="rect">
            <a:avLst/>
          </a:prstGeom>
          <a:noFill/>
          <a:ln>
            <a:noFill/>
          </a:ln>
        </p:spPr>
      </p:pic>
      <p:pic>
        <p:nvPicPr>
          <p:cNvPr id="338" name="Google Shape;338;p28"/>
          <p:cNvPicPr preferRelativeResize="0"/>
          <p:nvPr/>
        </p:nvPicPr>
        <p:blipFill>
          <a:blip r:embed="rId6">
            <a:alphaModFix/>
          </a:blip>
          <a:stretch>
            <a:fillRect/>
          </a:stretch>
        </p:blipFill>
        <p:spPr>
          <a:xfrm rot="-246482">
            <a:off x="7751116" y="-662542"/>
            <a:ext cx="2211692" cy="178886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BLANK_20">
    <p:bg>
      <p:bgPr>
        <a:solidFill>
          <a:schemeClr val="dk2"/>
        </a:solidFill>
        <a:effectLst/>
      </p:bgPr>
    </p:bg>
    <p:spTree>
      <p:nvGrpSpPr>
        <p:cNvPr id="1" name="Shape 339"/>
        <p:cNvGrpSpPr/>
        <p:nvPr/>
      </p:nvGrpSpPr>
      <p:grpSpPr>
        <a:xfrm>
          <a:off x="0" y="0"/>
          <a:ext cx="0" cy="0"/>
          <a:chOff x="0" y="0"/>
          <a:chExt cx="0" cy="0"/>
        </a:xfrm>
      </p:grpSpPr>
      <p:sp>
        <p:nvSpPr>
          <p:cNvPr id="340" name="Google Shape;340;p29"/>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41" name="Google Shape;341;p29"/>
          <p:cNvPicPr preferRelativeResize="0"/>
          <p:nvPr/>
        </p:nvPicPr>
        <p:blipFill>
          <a:blip r:embed="rId2">
            <a:alphaModFix/>
          </a:blip>
          <a:stretch>
            <a:fillRect/>
          </a:stretch>
        </p:blipFill>
        <p:spPr>
          <a:xfrm>
            <a:off x="497375" y="404824"/>
            <a:ext cx="237950" cy="263752"/>
          </a:xfrm>
          <a:prstGeom prst="rect">
            <a:avLst/>
          </a:prstGeom>
          <a:noFill/>
          <a:ln>
            <a:noFill/>
          </a:ln>
        </p:spPr>
      </p:pic>
      <p:pic>
        <p:nvPicPr>
          <p:cNvPr id="342" name="Google Shape;342;p29"/>
          <p:cNvPicPr preferRelativeResize="0"/>
          <p:nvPr/>
        </p:nvPicPr>
        <p:blipFill>
          <a:blip r:embed="rId2">
            <a:alphaModFix/>
          </a:blip>
          <a:stretch>
            <a:fillRect/>
          </a:stretch>
        </p:blipFill>
        <p:spPr>
          <a:xfrm>
            <a:off x="8589600" y="316099"/>
            <a:ext cx="237950" cy="263752"/>
          </a:xfrm>
          <a:prstGeom prst="rect">
            <a:avLst/>
          </a:prstGeom>
          <a:noFill/>
          <a:ln>
            <a:noFill/>
          </a:ln>
        </p:spPr>
      </p:pic>
      <p:pic>
        <p:nvPicPr>
          <p:cNvPr id="343" name="Google Shape;343;p29"/>
          <p:cNvPicPr preferRelativeResize="0"/>
          <p:nvPr/>
        </p:nvPicPr>
        <p:blipFill rotWithShape="1">
          <a:blip r:embed="rId3">
            <a:alphaModFix/>
          </a:blip>
          <a:srcRect l="13280" r="1641"/>
          <a:stretch/>
        </p:blipFill>
        <p:spPr>
          <a:xfrm rot="2700030" flipH="1">
            <a:off x="266928" y="4610175"/>
            <a:ext cx="171494" cy="237751"/>
          </a:xfrm>
          <a:prstGeom prst="rect">
            <a:avLst/>
          </a:prstGeom>
          <a:noFill/>
          <a:ln>
            <a:noFill/>
          </a:ln>
        </p:spPr>
      </p:pic>
      <p:pic>
        <p:nvPicPr>
          <p:cNvPr id="344" name="Google Shape;344;p29"/>
          <p:cNvPicPr preferRelativeResize="0"/>
          <p:nvPr/>
        </p:nvPicPr>
        <p:blipFill rotWithShape="1">
          <a:blip r:embed="rId4">
            <a:alphaModFix/>
          </a:blip>
          <a:srcRect/>
          <a:stretch/>
        </p:blipFill>
        <p:spPr>
          <a:xfrm>
            <a:off x="8822147" y="2712549"/>
            <a:ext cx="614950" cy="655950"/>
          </a:xfrm>
          <a:prstGeom prst="rect">
            <a:avLst/>
          </a:prstGeom>
          <a:noFill/>
          <a:ln>
            <a:noFill/>
          </a:ln>
        </p:spPr>
      </p:pic>
      <p:pic>
        <p:nvPicPr>
          <p:cNvPr id="345" name="Google Shape;345;p29"/>
          <p:cNvPicPr preferRelativeResize="0"/>
          <p:nvPr/>
        </p:nvPicPr>
        <p:blipFill>
          <a:blip r:embed="rId5">
            <a:alphaModFix/>
          </a:blip>
          <a:stretch>
            <a:fillRect/>
          </a:stretch>
        </p:blipFill>
        <p:spPr>
          <a:xfrm flipH="1">
            <a:off x="4368755" y="-197884"/>
            <a:ext cx="517700" cy="53187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BLANK_19">
    <p:bg>
      <p:bgPr>
        <a:solidFill>
          <a:schemeClr val="dk2"/>
        </a:solidFill>
        <a:effectLst/>
      </p:bgPr>
    </p:bg>
    <p:spTree>
      <p:nvGrpSpPr>
        <p:cNvPr id="1" name="Shape 346"/>
        <p:cNvGrpSpPr/>
        <p:nvPr/>
      </p:nvGrpSpPr>
      <p:grpSpPr>
        <a:xfrm>
          <a:off x="0" y="0"/>
          <a:ext cx="0" cy="0"/>
          <a:chOff x="0" y="0"/>
          <a:chExt cx="0" cy="0"/>
        </a:xfrm>
      </p:grpSpPr>
      <p:sp>
        <p:nvSpPr>
          <p:cNvPr id="347" name="Google Shape;347;p30"/>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48" name="Google Shape;348;p30"/>
          <p:cNvPicPr preferRelativeResize="0"/>
          <p:nvPr/>
        </p:nvPicPr>
        <p:blipFill>
          <a:blip r:embed="rId2">
            <a:alphaModFix/>
          </a:blip>
          <a:stretch>
            <a:fillRect/>
          </a:stretch>
        </p:blipFill>
        <p:spPr>
          <a:xfrm rot="-4605963" flipH="1">
            <a:off x="-1001390" y="3942790"/>
            <a:ext cx="2226165" cy="1800569"/>
          </a:xfrm>
          <a:prstGeom prst="rect">
            <a:avLst/>
          </a:prstGeom>
          <a:noFill/>
          <a:ln>
            <a:noFill/>
          </a:ln>
        </p:spPr>
      </p:pic>
      <p:pic>
        <p:nvPicPr>
          <p:cNvPr id="349" name="Google Shape;349;p30"/>
          <p:cNvPicPr preferRelativeResize="0"/>
          <p:nvPr/>
        </p:nvPicPr>
        <p:blipFill rotWithShape="1">
          <a:blip r:embed="rId3">
            <a:alphaModFix/>
          </a:blip>
          <a:srcRect l="13280" r="1641"/>
          <a:stretch/>
        </p:blipFill>
        <p:spPr>
          <a:xfrm rot="1032180">
            <a:off x="8594875" y="337500"/>
            <a:ext cx="171494" cy="237751"/>
          </a:xfrm>
          <a:prstGeom prst="rect">
            <a:avLst/>
          </a:prstGeom>
          <a:noFill/>
          <a:ln>
            <a:noFill/>
          </a:ln>
        </p:spPr>
      </p:pic>
      <p:pic>
        <p:nvPicPr>
          <p:cNvPr id="350" name="Google Shape;350;p30"/>
          <p:cNvPicPr preferRelativeResize="0"/>
          <p:nvPr/>
        </p:nvPicPr>
        <p:blipFill>
          <a:blip r:embed="rId4">
            <a:alphaModFix/>
          </a:blip>
          <a:stretch>
            <a:fillRect/>
          </a:stretch>
        </p:blipFill>
        <p:spPr>
          <a:xfrm flipH="1">
            <a:off x="366999" y="270761"/>
            <a:ext cx="517700" cy="531877"/>
          </a:xfrm>
          <a:prstGeom prst="rect">
            <a:avLst/>
          </a:prstGeom>
          <a:noFill/>
          <a:ln>
            <a:noFill/>
          </a:ln>
        </p:spPr>
      </p:pic>
      <p:pic>
        <p:nvPicPr>
          <p:cNvPr id="351" name="Google Shape;351;p30"/>
          <p:cNvPicPr preferRelativeResize="0"/>
          <p:nvPr/>
        </p:nvPicPr>
        <p:blipFill>
          <a:blip r:embed="rId4">
            <a:alphaModFix/>
          </a:blip>
          <a:stretch>
            <a:fillRect/>
          </a:stretch>
        </p:blipFill>
        <p:spPr>
          <a:xfrm>
            <a:off x="8421774" y="4338173"/>
            <a:ext cx="517700" cy="531877"/>
          </a:xfrm>
          <a:prstGeom prst="rect">
            <a:avLst/>
          </a:prstGeom>
          <a:noFill/>
          <a:ln>
            <a:noFill/>
          </a:ln>
        </p:spPr>
      </p:pic>
      <p:pic>
        <p:nvPicPr>
          <p:cNvPr id="352" name="Google Shape;352;p30"/>
          <p:cNvPicPr preferRelativeResize="0"/>
          <p:nvPr/>
        </p:nvPicPr>
        <p:blipFill>
          <a:blip r:embed="rId5">
            <a:alphaModFix/>
          </a:blip>
          <a:stretch>
            <a:fillRect/>
          </a:stretch>
        </p:blipFill>
        <p:spPr>
          <a:xfrm>
            <a:off x="4222373" y="4711199"/>
            <a:ext cx="237950" cy="2637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13100" y="1158376"/>
            <a:ext cx="7717800" cy="328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36" name="Google Shape;36;p4"/>
          <p:cNvPicPr preferRelativeResize="0"/>
          <p:nvPr/>
        </p:nvPicPr>
        <p:blipFill>
          <a:blip r:embed="rId2">
            <a:alphaModFix/>
          </a:blip>
          <a:stretch>
            <a:fillRect/>
          </a:stretch>
        </p:blipFill>
        <p:spPr>
          <a:xfrm>
            <a:off x="219650" y="742199"/>
            <a:ext cx="237950" cy="263752"/>
          </a:xfrm>
          <a:prstGeom prst="rect">
            <a:avLst/>
          </a:prstGeom>
          <a:noFill/>
          <a:ln>
            <a:noFill/>
          </a:ln>
        </p:spPr>
      </p:pic>
      <p:pic>
        <p:nvPicPr>
          <p:cNvPr id="37" name="Google Shape;37;p4"/>
          <p:cNvPicPr preferRelativeResize="0"/>
          <p:nvPr/>
        </p:nvPicPr>
        <p:blipFill>
          <a:blip r:embed="rId3">
            <a:alphaModFix/>
          </a:blip>
          <a:stretch>
            <a:fillRect/>
          </a:stretch>
        </p:blipFill>
        <p:spPr>
          <a:xfrm>
            <a:off x="8653773" y="4439626"/>
            <a:ext cx="237952" cy="328925"/>
          </a:xfrm>
          <a:prstGeom prst="rect">
            <a:avLst/>
          </a:prstGeom>
          <a:noFill/>
          <a:ln>
            <a:noFill/>
          </a:ln>
        </p:spPr>
      </p:pic>
      <p:pic>
        <p:nvPicPr>
          <p:cNvPr id="38" name="Google Shape;38;p4"/>
          <p:cNvPicPr preferRelativeResize="0"/>
          <p:nvPr/>
        </p:nvPicPr>
        <p:blipFill>
          <a:blip r:embed="rId4">
            <a:alphaModFix/>
          </a:blip>
          <a:stretch>
            <a:fillRect/>
          </a:stretch>
        </p:blipFill>
        <p:spPr>
          <a:xfrm>
            <a:off x="3932899" y="4649533"/>
            <a:ext cx="362950" cy="325581"/>
          </a:xfrm>
          <a:prstGeom prst="rect">
            <a:avLst/>
          </a:prstGeom>
          <a:noFill/>
          <a:ln>
            <a:noFill/>
          </a:ln>
        </p:spPr>
      </p:pic>
      <p:pic>
        <p:nvPicPr>
          <p:cNvPr id="39" name="Google Shape;39;p4"/>
          <p:cNvPicPr preferRelativeResize="0"/>
          <p:nvPr/>
        </p:nvPicPr>
        <p:blipFill>
          <a:blip r:embed="rId2">
            <a:alphaModFix/>
          </a:blip>
          <a:stretch>
            <a:fillRect/>
          </a:stretch>
        </p:blipFill>
        <p:spPr>
          <a:xfrm>
            <a:off x="8589600" y="316099"/>
            <a:ext cx="237950" cy="263752"/>
          </a:xfrm>
          <a:prstGeom prst="rect">
            <a:avLst/>
          </a:prstGeom>
          <a:noFill/>
          <a:ln>
            <a:noFill/>
          </a:ln>
        </p:spPr>
      </p:pic>
      <p:pic>
        <p:nvPicPr>
          <p:cNvPr id="40" name="Google Shape;40;p4"/>
          <p:cNvPicPr preferRelativeResize="0"/>
          <p:nvPr/>
        </p:nvPicPr>
        <p:blipFill rotWithShape="1">
          <a:blip r:embed="rId5">
            <a:alphaModFix/>
          </a:blip>
          <a:srcRect l="13280" r="1641"/>
          <a:stretch/>
        </p:blipFill>
        <p:spPr>
          <a:xfrm rot="4609759" flipH="1">
            <a:off x="918940" y="251925"/>
            <a:ext cx="171494" cy="237751"/>
          </a:xfrm>
          <a:prstGeom prst="rect">
            <a:avLst/>
          </a:prstGeom>
          <a:noFill/>
          <a:ln>
            <a:noFill/>
          </a:ln>
        </p:spPr>
      </p:pic>
      <p:pic>
        <p:nvPicPr>
          <p:cNvPr id="41" name="Google Shape;41;p4"/>
          <p:cNvPicPr preferRelativeResize="0"/>
          <p:nvPr/>
        </p:nvPicPr>
        <p:blipFill rotWithShape="1">
          <a:blip r:embed="rId6">
            <a:alphaModFix/>
          </a:blip>
          <a:srcRect/>
          <a:stretch/>
        </p:blipFill>
        <p:spPr>
          <a:xfrm>
            <a:off x="8822147" y="1400925"/>
            <a:ext cx="614950" cy="655950"/>
          </a:xfrm>
          <a:prstGeom prst="rect">
            <a:avLst/>
          </a:prstGeom>
          <a:noFill/>
          <a:ln>
            <a:noFill/>
          </a:ln>
        </p:spPr>
      </p:pic>
      <p:pic>
        <p:nvPicPr>
          <p:cNvPr id="42" name="Google Shape;42;p4"/>
          <p:cNvPicPr preferRelativeResize="0"/>
          <p:nvPr/>
        </p:nvPicPr>
        <p:blipFill>
          <a:blip r:embed="rId7">
            <a:alphaModFix/>
          </a:blip>
          <a:stretch>
            <a:fillRect/>
          </a:stretch>
        </p:blipFill>
        <p:spPr>
          <a:xfrm flipH="1">
            <a:off x="6505468" y="-215777"/>
            <a:ext cx="517700" cy="531877"/>
          </a:xfrm>
          <a:prstGeom prst="rect">
            <a:avLst/>
          </a:prstGeom>
          <a:noFill/>
          <a:ln>
            <a:noFill/>
          </a:ln>
        </p:spPr>
      </p:pic>
      <p:pic>
        <p:nvPicPr>
          <p:cNvPr id="43" name="Google Shape;43;p4"/>
          <p:cNvPicPr preferRelativeResize="0"/>
          <p:nvPr/>
        </p:nvPicPr>
        <p:blipFill>
          <a:blip r:embed="rId2">
            <a:alphaModFix/>
          </a:blip>
          <a:stretch>
            <a:fillRect/>
          </a:stretch>
        </p:blipFill>
        <p:spPr>
          <a:xfrm>
            <a:off x="384750" y="4472212"/>
            <a:ext cx="237950" cy="26375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BLANK_4">
    <p:bg>
      <p:bgPr>
        <a:solidFill>
          <a:schemeClr val="dk2"/>
        </a:solidFill>
        <a:effectLst/>
      </p:bgPr>
    </p:bg>
    <p:spTree>
      <p:nvGrpSpPr>
        <p:cNvPr id="1" name="Shape 353"/>
        <p:cNvGrpSpPr/>
        <p:nvPr/>
      </p:nvGrpSpPr>
      <p:grpSpPr>
        <a:xfrm>
          <a:off x="0" y="0"/>
          <a:ext cx="0" cy="0"/>
          <a:chOff x="0" y="0"/>
          <a:chExt cx="0" cy="0"/>
        </a:xfrm>
      </p:grpSpPr>
      <p:sp>
        <p:nvSpPr>
          <p:cNvPr id="354" name="Google Shape;354;p31"/>
          <p:cNvSpPr txBox="1">
            <a:spLocks noGrp="1"/>
          </p:cNvSpPr>
          <p:nvPr>
            <p:ph type="title"/>
          </p:nvPr>
        </p:nvSpPr>
        <p:spPr>
          <a:xfrm>
            <a:off x="2010450" y="737446"/>
            <a:ext cx="5123100" cy="85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5" name="Google Shape;355;p31"/>
          <p:cNvSpPr txBox="1">
            <a:spLocks noGrp="1"/>
          </p:cNvSpPr>
          <p:nvPr>
            <p:ph type="subTitle" idx="1"/>
          </p:nvPr>
        </p:nvSpPr>
        <p:spPr>
          <a:xfrm>
            <a:off x="2010450" y="1611512"/>
            <a:ext cx="5123100" cy="10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31"/>
          <p:cNvSpPr txBox="1"/>
          <p:nvPr/>
        </p:nvSpPr>
        <p:spPr>
          <a:xfrm>
            <a:off x="2010450" y="3551029"/>
            <a:ext cx="5123100" cy="504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Archivo"/>
                <a:ea typeface="Archivo"/>
                <a:cs typeface="Archivo"/>
                <a:sym typeface="Archivo"/>
              </a:rPr>
              <a:t>Credits: This presentation template was created by </a:t>
            </a:r>
            <a:r>
              <a:rPr lang="en" sz="1200" b="1" u="sng">
                <a:solidFill>
                  <a:schemeClr val="dk1"/>
                </a:solidFill>
                <a:latin typeface="Archivo"/>
                <a:ea typeface="Archivo"/>
                <a:cs typeface="Archivo"/>
                <a:sym typeface="Archivo"/>
                <a:hlinkClick r:id="rId2">
                  <a:extLst>
                    <a:ext uri="{A12FA001-AC4F-418D-AE19-62706E023703}">
                      <ahyp:hlinkClr xmlns:ahyp="http://schemas.microsoft.com/office/drawing/2018/hyperlinkcolor" val="tx"/>
                    </a:ext>
                  </a:extLst>
                </a:hlinkClick>
              </a:rPr>
              <a:t>Slidesgo</a:t>
            </a:r>
            <a:r>
              <a:rPr lang="en" sz="1200">
                <a:solidFill>
                  <a:schemeClr val="dk1"/>
                </a:solidFill>
                <a:latin typeface="Archivo"/>
                <a:ea typeface="Archivo"/>
                <a:cs typeface="Archivo"/>
                <a:sym typeface="Archivo"/>
              </a:rPr>
              <a:t>, including icons by </a:t>
            </a:r>
            <a:r>
              <a:rPr lang="en" sz="1200" b="1" u="sng">
                <a:solidFill>
                  <a:schemeClr val="dk1"/>
                </a:solid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 sz="1200" b="1">
                <a:solidFill>
                  <a:schemeClr val="dk1"/>
                </a:solidFill>
                <a:latin typeface="Archivo"/>
                <a:ea typeface="Archivo"/>
                <a:cs typeface="Archivo"/>
                <a:sym typeface="Archivo"/>
              </a:rPr>
              <a:t> </a:t>
            </a:r>
            <a:r>
              <a:rPr lang="en" sz="1200">
                <a:solidFill>
                  <a:schemeClr val="dk1"/>
                </a:solidFill>
                <a:latin typeface="Archivo"/>
                <a:ea typeface="Archivo"/>
                <a:cs typeface="Archivo"/>
                <a:sym typeface="Archivo"/>
              </a:rPr>
              <a:t>and infographics &amp; images by </a:t>
            </a:r>
            <a:r>
              <a:rPr lang="en" sz="1200" b="1" u="sng">
                <a:solidFill>
                  <a:schemeClr val="dk1"/>
                </a:solid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Archivo"/>
              <a:ea typeface="Archivo"/>
              <a:cs typeface="Archivo"/>
              <a:sym typeface="Archivo"/>
            </a:endParaRPr>
          </a:p>
        </p:txBody>
      </p:sp>
      <p:pic>
        <p:nvPicPr>
          <p:cNvPr id="357" name="Google Shape;357;p31"/>
          <p:cNvPicPr preferRelativeResize="0"/>
          <p:nvPr/>
        </p:nvPicPr>
        <p:blipFill>
          <a:blip r:embed="rId5">
            <a:alphaModFix/>
          </a:blip>
          <a:stretch>
            <a:fillRect/>
          </a:stretch>
        </p:blipFill>
        <p:spPr>
          <a:xfrm>
            <a:off x="-971039" y="3470680"/>
            <a:ext cx="2322350" cy="1764723"/>
          </a:xfrm>
          <a:prstGeom prst="rect">
            <a:avLst/>
          </a:prstGeom>
          <a:noFill/>
          <a:ln>
            <a:noFill/>
          </a:ln>
        </p:spPr>
      </p:pic>
      <p:pic>
        <p:nvPicPr>
          <p:cNvPr id="358" name="Google Shape;358;p31"/>
          <p:cNvPicPr preferRelativeResize="0"/>
          <p:nvPr/>
        </p:nvPicPr>
        <p:blipFill>
          <a:blip r:embed="rId6">
            <a:alphaModFix/>
          </a:blip>
          <a:stretch>
            <a:fillRect/>
          </a:stretch>
        </p:blipFill>
        <p:spPr>
          <a:xfrm>
            <a:off x="6358949" y="110158"/>
            <a:ext cx="362950" cy="325581"/>
          </a:xfrm>
          <a:prstGeom prst="rect">
            <a:avLst/>
          </a:prstGeom>
          <a:noFill/>
          <a:ln>
            <a:noFill/>
          </a:ln>
        </p:spPr>
      </p:pic>
      <p:pic>
        <p:nvPicPr>
          <p:cNvPr id="359" name="Google Shape;359;p31"/>
          <p:cNvPicPr preferRelativeResize="0"/>
          <p:nvPr/>
        </p:nvPicPr>
        <p:blipFill>
          <a:blip r:embed="rId7">
            <a:alphaModFix/>
          </a:blip>
          <a:stretch>
            <a:fillRect/>
          </a:stretch>
        </p:blipFill>
        <p:spPr>
          <a:xfrm>
            <a:off x="327623" y="2126526"/>
            <a:ext cx="237952" cy="328925"/>
          </a:xfrm>
          <a:prstGeom prst="rect">
            <a:avLst/>
          </a:prstGeom>
          <a:noFill/>
          <a:ln>
            <a:noFill/>
          </a:ln>
        </p:spPr>
      </p:pic>
      <p:pic>
        <p:nvPicPr>
          <p:cNvPr id="360" name="Google Shape;360;p31"/>
          <p:cNvPicPr preferRelativeResize="0"/>
          <p:nvPr/>
        </p:nvPicPr>
        <p:blipFill rotWithShape="1">
          <a:blip r:embed="rId8">
            <a:alphaModFix/>
          </a:blip>
          <a:srcRect l="13280" r="1641"/>
          <a:stretch/>
        </p:blipFill>
        <p:spPr>
          <a:xfrm rot="-3802376" flipH="1">
            <a:off x="2417616" y="297937"/>
            <a:ext cx="171494" cy="237751"/>
          </a:xfrm>
          <a:prstGeom prst="rect">
            <a:avLst/>
          </a:prstGeom>
          <a:noFill/>
          <a:ln>
            <a:noFill/>
          </a:ln>
        </p:spPr>
      </p:pic>
      <p:pic>
        <p:nvPicPr>
          <p:cNvPr id="361" name="Google Shape;361;p31"/>
          <p:cNvPicPr preferRelativeResize="0"/>
          <p:nvPr/>
        </p:nvPicPr>
        <p:blipFill>
          <a:blip r:embed="rId9">
            <a:alphaModFix/>
          </a:blip>
          <a:stretch>
            <a:fillRect/>
          </a:stretch>
        </p:blipFill>
        <p:spPr>
          <a:xfrm rot="6423981" flipH="1">
            <a:off x="-957209" y="-357742"/>
            <a:ext cx="2211693" cy="1788863"/>
          </a:xfrm>
          <a:prstGeom prst="rect">
            <a:avLst/>
          </a:prstGeom>
          <a:noFill/>
          <a:ln>
            <a:noFill/>
          </a:ln>
        </p:spPr>
      </p:pic>
      <p:pic>
        <p:nvPicPr>
          <p:cNvPr id="362" name="Google Shape;362;p31"/>
          <p:cNvPicPr preferRelativeResize="0"/>
          <p:nvPr/>
        </p:nvPicPr>
        <p:blipFill rotWithShape="1">
          <a:blip r:embed="rId8">
            <a:alphaModFix/>
          </a:blip>
          <a:srcRect l="13280" r="1641"/>
          <a:stretch/>
        </p:blipFill>
        <p:spPr>
          <a:xfrm rot="4609759" flipH="1">
            <a:off x="6690565" y="4650125"/>
            <a:ext cx="171494" cy="237751"/>
          </a:xfrm>
          <a:prstGeom prst="rect">
            <a:avLst/>
          </a:prstGeom>
          <a:noFill/>
          <a:ln>
            <a:noFill/>
          </a:ln>
        </p:spPr>
      </p:pic>
      <p:pic>
        <p:nvPicPr>
          <p:cNvPr id="363" name="Google Shape;363;p31"/>
          <p:cNvPicPr preferRelativeResize="0"/>
          <p:nvPr/>
        </p:nvPicPr>
        <p:blipFill rotWithShape="1">
          <a:blip r:embed="rId10">
            <a:alphaModFix/>
          </a:blip>
          <a:srcRect/>
          <a:stretch/>
        </p:blipFill>
        <p:spPr>
          <a:xfrm flipH="1">
            <a:off x="8280600" y="284925"/>
            <a:ext cx="614950" cy="655950"/>
          </a:xfrm>
          <a:prstGeom prst="rect">
            <a:avLst/>
          </a:prstGeom>
          <a:noFill/>
          <a:ln>
            <a:noFill/>
          </a:ln>
        </p:spPr>
      </p:pic>
      <p:pic>
        <p:nvPicPr>
          <p:cNvPr id="364" name="Google Shape;364;p31"/>
          <p:cNvPicPr preferRelativeResize="0"/>
          <p:nvPr/>
        </p:nvPicPr>
        <p:blipFill>
          <a:blip r:embed="rId11">
            <a:alphaModFix/>
          </a:blip>
          <a:stretch>
            <a:fillRect/>
          </a:stretch>
        </p:blipFill>
        <p:spPr>
          <a:xfrm flipH="1">
            <a:off x="1960175" y="4406048"/>
            <a:ext cx="517700" cy="531877"/>
          </a:xfrm>
          <a:prstGeom prst="rect">
            <a:avLst/>
          </a:prstGeom>
          <a:noFill/>
          <a:ln>
            <a:noFill/>
          </a:ln>
        </p:spPr>
      </p:pic>
      <p:pic>
        <p:nvPicPr>
          <p:cNvPr id="365" name="Google Shape;365;p31"/>
          <p:cNvPicPr preferRelativeResize="0"/>
          <p:nvPr/>
        </p:nvPicPr>
        <p:blipFill>
          <a:blip r:embed="rId12">
            <a:alphaModFix/>
          </a:blip>
          <a:stretch>
            <a:fillRect/>
          </a:stretch>
        </p:blipFill>
        <p:spPr>
          <a:xfrm>
            <a:off x="8578425" y="2030174"/>
            <a:ext cx="237950" cy="26375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366"/>
        <p:cNvGrpSpPr/>
        <p:nvPr/>
      </p:nvGrpSpPr>
      <p:grpSpPr>
        <a:xfrm>
          <a:off x="0" y="0"/>
          <a:ext cx="0" cy="0"/>
          <a:chOff x="0" y="0"/>
          <a:chExt cx="0" cy="0"/>
        </a:xfrm>
      </p:grpSpPr>
      <p:pic>
        <p:nvPicPr>
          <p:cNvPr id="367" name="Google Shape;367;p32"/>
          <p:cNvPicPr preferRelativeResize="0"/>
          <p:nvPr/>
        </p:nvPicPr>
        <p:blipFill>
          <a:blip r:embed="rId2">
            <a:alphaModFix/>
          </a:blip>
          <a:stretch>
            <a:fillRect/>
          </a:stretch>
        </p:blipFill>
        <p:spPr>
          <a:xfrm>
            <a:off x="310925" y="2235787"/>
            <a:ext cx="237950" cy="263752"/>
          </a:xfrm>
          <a:prstGeom prst="rect">
            <a:avLst/>
          </a:prstGeom>
          <a:noFill/>
          <a:ln>
            <a:noFill/>
          </a:ln>
        </p:spPr>
      </p:pic>
      <p:pic>
        <p:nvPicPr>
          <p:cNvPr id="368" name="Google Shape;368;p32"/>
          <p:cNvPicPr preferRelativeResize="0"/>
          <p:nvPr/>
        </p:nvPicPr>
        <p:blipFill>
          <a:blip r:embed="rId3">
            <a:alphaModFix/>
          </a:blip>
          <a:stretch>
            <a:fillRect/>
          </a:stretch>
        </p:blipFill>
        <p:spPr>
          <a:xfrm>
            <a:off x="8595099" y="1910183"/>
            <a:ext cx="362950" cy="325581"/>
          </a:xfrm>
          <a:prstGeom prst="rect">
            <a:avLst/>
          </a:prstGeom>
          <a:noFill/>
          <a:ln>
            <a:noFill/>
          </a:ln>
        </p:spPr>
      </p:pic>
      <p:pic>
        <p:nvPicPr>
          <p:cNvPr id="369" name="Google Shape;369;p32"/>
          <p:cNvPicPr preferRelativeResize="0"/>
          <p:nvPr/>
        </p:nvPicPr>
        <p:blipFill>
          <a:blip r:embed="rId4">
            <a:alphaModFix/>
          </a:blip>
          <a:stretch>
            <a:fillRect/>
          </a:stretch>
        </p:blipFill>
        <p:spPr>
          <a:xfrm rot="247035" flipH="1">
            <a:off x="8048672" y="4141315"/>
            <a:ext cx="2226166" cy="1800569"/>
          </a:xfrm>
          <a:prstGeom prst="rect">
            <a:avLst/>
          </a:prstGeom>
          <a:noFill/>
          <a:ln>
            <a:noFill/>
          </a:ln>
        </p:spPr>
      </p:pic>
      <p:pic>
        <p:nvPicPr>
          <p:cNvPr id="370" name="Google Shape;370;p32"/>
          <p:cNvPicPr preferRelativeResize="0"/>
          <p:nvPr/>
        </p:nvPicPr>
        <p:blipFill>
          <a:blip r:embed="rId5">
            <a:alphaModFix/>
          </a:blip>
          <a:stretch>
            <a:fillRect/>
          </a:stretch>
        </p:blipFill>
        <p:spPr>
          <a:xfrm rot="-6046314">
            <a:off x="8127973" y="122138"/>
            <a:ext cx="237952" cy="328925"/>
          </a:xfrm>
          <a:prstGeom prst="rect">
            <a:avLst/>
          </a:prstGeom>
          <a:noFill/>
          <a:ln>
            <a:noFill/>
          </a:ln>
        </p:spPr>
      </p:pic>
      <p:pic>
        <p:nvPicPr>
          <p:cNvPr id="371" name="Google Shape;371;p32"/>
          <p:cNvPicPr preferRelativeResize="0"/>
          <p:nvPr/>
        </p:nvPicPr>
        <p:blipFill rotWithShape="1">
          <a:blip r:embed="rId6">
            <a:alphaModFix/>
          </a:blip>
          <a:srcRect l="13280" r="1641"/>
          <a:stretch/>
        </p:blipFill>
        <p:spPr>
          <a:xfrm rot="-3218340" flipH="1">
            <a:off x="6732865" y="4712450"/>
            <a:ext cx="171494" cy="237751"/>
          </a:xfrm>
          <a:prstGeom prst="rect">
            <a:avLst/>
          </a:prstGeom>
          <a:noFill/>
          <a:ln>
            <a:noFill/>
          </a:ln>
        </p:spPr>
      </p:pic>
      <p:pic>
        <p:nvPicPr>
          <p:cNvPr id="372" name="Google Shape;372;p32"/>
          <p:cNvPicPr preferRelativeResize="0"/>
          <p:nvPr/>
        </p:nvPicPr>
        <p:blipFill rotWithShape="1">
          <a:blip r:embed="rId6">
            <a:alphaModFix/>
          </a:blip>
          <a:srcRect l="13280" r="1641"/>
          <a:stretch/>
        </p:blipFill>
        <p:spPr>
          <a:xfrm rot="4609759" flipH="1">
            <a:off x="2763215" y="167725"/>
            <a:ext cx="171494" cy="237751"/>
          </a:xfrm>
          <a:prstGeom prst="rect">
            <a:avLst/>
          </a:prstGeom>
          <a:noFill/>
          <a:ln>
            <a:noFill/>
          </a:ln>
        </p:spPr>
      </p:pic>
      <p:pic>
        <p:nvPicPr>
          <p:cNvPr id="373" name="Google Shape;373;p32"/>
          <p:cNvPicPr preferRelativeResize="0"/>
          <p:nvPr/>
        </p:nvPicPr>
        <p:blipFill rotWithShape="1">
          <a:blip r:embed="rId7">
            <a:alphaModFix/>
          </a:blip>
          <a:srcRect/>
          <a:stretch/>
        </p:blipFill>
        <p:spPr>
          <a:xfrm>
            <a:off x="310925" y="-258775"/>
            <a:ext cx="614950" cy="655950"/>
          </a:xfrm>
          <a:prstGeom prst="rect">
            <a:avLst/>
          </a:prstGeom>
          <a:noFill/>
          <a:ln>
            <a:noFill/>
          </a:ln>
        </p:spPr>
      </p:pic>
      <p:pic>
        <p:nvPicPr>
          <p:cNvPr id="374" name="Google Shape;374;p32"/>
          <p:cNvPicPr preferRelativeResize="0"/>
          <p:nvPr/>
        </p:nvPicPr>
        <p:blipFill>
          <a:blip r:embed="rId8">
            <a:alphaModFix/>
          </a:blip>
          <a:stretch>
            <a:fillRect/>
          </a:stretch>
        </p:blipFill>
        <p:spPr>
          <a:xfrm flipH="1">
            <a:off x="454250" y="4338161"/>
            <a:ext cx="517700" cy="53187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375"/>
        <p:cNvGrpSpPr/>
        <p:nvPr/>
      </p:nvGrpSpPr>
      <p:grpSpPr>
        <a:xfrm>
          <a:off x="0" y="0"/>
          <a:ext cx="0" cy="0"/>
          <a:chOff x="0" y="0"/>
          <a:chExt cx="0" cy="0"/>
        </a:xfrm>
      </p:grpSpPr>
      <p:pic>
        <p:nvPicPr>
          <p:cNvPr id="376" name="Google Shape;376;p33"/>
          <p:cNvPicPr preferRelativeResize="0"/>
          <p:nvPr/>
        </p:nvPicPr>
        <p:blipFill>
          <a:blip r:embed="rId2">
            <a:alphaModFix/>
          </a:blip>
          <a:stretch>
            <a:fillRect/>
          </a:stretch>
        </p:blipFill>
        <p:spPr>
          <a:xfrm>
            <a:off x="1089925" y="178612"/>
            <a:ext cx="237950" cy="263752"/>
          </a:xfrm>
          <a:prstGeom prst="rect">
            <a:avLst/>
          </a:prstGeom>
          <a:noFill/>
          <a:ln>
            <a:noFill/>
          </a:ln>
        </p:spPr>
      </p:pic>
      <p:pic>
        <p:nvPicPr>
          <p:cNvPr id="377" name="Google Shape;377;p33"/>
          <p:cNvPicPr preferRelativeResize="0"/>
          <p:nvPr/>
        </p:nvPicPr>
        <p:blipFill>
          <a:blip r:embed="rId3">
            <a:alphaModFix/>
          </a:blip>
          <a:stretch>
            <a:fillRect/>
          </a:stretch>
        </p:blipFill>
        <p:spPr>
          <a:xfrm>
            <a:off x="8628549" y="3801008"/>
            <a:ext cx="362950" cy="325581"/>
          </a:xfrm>
          <a:prstGeom prst="rect">
            <a:avLst/>
          </a:prstGeom>
          <a:noFill/>
          <a:ln>
            <a:noFill/>
          </a:ln>
        </p:spPr>
      </p:pic>
      <p:pic>
        <p:nvPicPr>
          <p:cNvPr id="378" name="Google Shape;378;p33"/>
          <p:cNvPicPr preferRelativeResize="0"/>
          <p:nvPr/>
        </p:nvPicPr>
        <p:blipFill>
          <a:blip r:embed="rId4">
            <a:alphaModFix/>
          </a:blip>
          <a:stretch>
            <a:fillRect/>
          </a:stretch>
        </p:blipFill>
        <p:spPr>
          <a:xfrm rot="20" flipH="1">
            <a:off x="-898290" y="4126615"/>
            <a:ext cx="2226165" cy="1800569"/>
          </a:xfrm>
          <a:prstGeom prst="rect">
            <a:avLst/>
          </a:prstGeom>
          <a:noFill/>
          <a:ln>
            <a:noFill/>
          </a:ln>
        </p:spPr>
      </p:pic>
      <p:pic>
        <p:nvPicPr>
          <p:cNvPr id="379" name="Google Shape;379;p33"/>
          <p:cNvPicPr preferRelativeResize="0"/>
          <p:nvPr/>
        </p:nvPicPr>
        <p:blipFill rotWithShape="1">
          <a:blip r:embed="rId5">
            <a:alphaModFix/>
          </a:blip>
          <a:srcRect l="13280" r="1641"/>
          <a:stretch/>
        </p:blipFill>
        <p:spPr>
          <a:xfrm rot="2435689" flipH="1">
            <a:off x="259728" y="1210962"/>
            <a:ext cx="171494" cy="237751"/>
          </a:xfrm>
          <a:prstGeom prst="rect">
            <a:avLst/>
          </a:prstGeom>
          <a:noFill/>
          <a:ln>
            <a:noFill/>
          </a:ln>
        </p:spPr>
      </p:pic>
      <p:pic>
        <p:nvPicPr>
          <p:cNvPr id="380" name="Google Shape;380;p33"/>
          <p:cNvPicPr preferRelativeResize="0"/>
          <p:nvPr/>
        </p:nvPicPr>
        <p:blipFill rotWithShape="1">
          <a:blip r:embed="rId5">
            <a:alphaModFix/>
          </a:blip>
          <a:srcRect l="13280" r="1641"/>
          <a:stretch/>
        </p:blipFill>
        <p:spPr>
          <a:xfrm rot="4609759" flipH="1">
            <a:off x="7676090" y="4700275"/>
            <a:ext cx="171494" cy="237751"/>
          </a:xfrm>
          <a:prstGeom prst="rect">
            <a:avLst/>
          </a:prstGeom>
          <a:noFill/>
          <a:ln>
            <a:noFill/>
          </a:ln>
        </p:spPr>
      </p:pic>
      <p:pic>
        <p:nvPicPr>
          <p:cNvPr id="381" name="Google Shape;381;p33"/>
          <p:cNvPicPr preferRelativeResize="0"/>
          <p:nvPr/>
        </p:nvPicPr>
        <p:blipFill>
          <a:blip r:embed="rId6">
            <a:alphaModFix/>
          </a:blip>
          <a:stretch>
            <a:fillRect/>
          </a:stretch>
        </p:blipFill>
        <p:spPr>
          <a:xfrm flipH="1">
            <a:off x="8288875" y="270773"/>
            <a:ext cx="517700" cy="53187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44"/>
        <p:cNvGrpSpPr/>
        <p:nvPr/>
      </p:nvGrpSpPr>
      <p:grpSpPr>
        <a:xfrm>
          <a:off x="0" y="0"/>
          <a:ext cx="0" cy="0"/>
          <a:chOff x="0" y="0"/>
          <a:chExt cx="0" cy="0"/>
        </a:xfrm>
      </p:grpSpPr>
      <p:sp>
        <p:nvSpPr>
          <p:cNvPr id="45" name="Google Shape;45;p5"/>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5"/>
          <p:cNvSpPr txBox="1">
            <a:spLocks noGrp="1"/>
          </p:cNvSpPr>
          <p:nvPr>
            <p:ph type="subTitle" idx="1"/>
          </p:nvPr>
        </p:nvSpPr>
        <p:spPr>
          <a:xfrm>
            <a:off x="1186450" y="2728100"/>
            <a:ext cx="3004500" cy="450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47" name="Google Shape;47;p5"/>
          <p:cNvSpPr txBox="1">
            <a:spLocks noGrp="1"/>
          </p:cNvSpPr>
          <p:nvPr>
            <p:ph type="subTitle" idx="2"/>
          </p:nvPr>
        </p:nvSpPr>
        <p:spPr>
          <a:xfrm>
            <a:off x="1186450" y="3133620"/>
            <a:ext cx="3004500" cy="1093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8" name="Google Shape;48;p5"/>
          <p:cNvSpPr txBox="1">
            <a:spLocks noGrp="1"/>
          </p:cNvSpPr>
          <p:nvPr>
            <p:ph type="subTitle" idx="3"/>
          </p:nvPr>
        </p:nvSpPr>
        <p:spPr>
          <a:xfrm>
            <a:off x="4952925" y="2728100"/>
            <a:ext cx="3004500" cy="450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000"/>
              <a:buNone/>
              <a:defRPr sz="2000" b="1">
                <a:solidFill>
                  <a:schemeClr val="accent4"/>
                </a:solidFill>
                <a:latin typeface="Lexend"/>
                <a:ea typeface="Lexend"/>
                <a:cs typeface="Lexend"/>
                <a:sym typeface="Lexend"/>
              </a:defRPr>
            </a:lvl1pPr>
            <a:lvl2pPr lvl="1" algn="ctr" rtl="0">
              <a:lnSpc>
                <a:spcPct val="100000"/>
              </a:lnSpc>
              <a:spcBef>
                <a:spcPts val="0"/>
              </a:spcBef>
              <a:spcAft>
                <a:spcPts val="0"/>
              </a:spcAft>
              <a:buClr>
                <a:schemeClr val="accent4"/>
              </a:buClr>
              <a:buSzPts val="2000"/>
              <a:buNone/>
              <a:defRPr sz="2000" b="1">
                <a:solidFill>
                  <a:schemeClr val="accent4"/>
                </a:solidFill>
              </a:defRPr>
            </a:lvl2pPr>
            <a:lvl3pPr lvl="2" algn="ctr" rtl="0">
              <a:lnSpc>
                <a:spcPct val="100000"/>
              </a:lnSpc>
              <a:spcBef>
                <a:spcPts val="0"/>
              </a:spcBef>
              <a:spcAft>
                <a:spcPts val="0"/>
              </a:spcAft>
              <a:buClr>
                <a:schemeClr val="accent4"/>
              </a:buClr>
              <a:buSzPts val="2000"/>
              <a:buNone/>
              <a:defRPr sz="2000" b="1">
                <a:solidFill>
                  <a:schemeClr val="accent4"/>
                </a:solidFill>
              </a:defRPr>
            </a:lvl3pPr>
            <a:lvl4pPr lvl="3" algn="ctr" rtl="0">
              <a:lnSpc>
                <a:spcPct val="100000"/>
              </a:lnSpc>
              <a:spcBef>
                <a:spcPts val="0"/>
              </a:spcBef>
              <a:spcAft>
                <a:spcPts val="0"/>
              </a:spcAft>
              <a:buClr>
                <a:schemeClr val="accent4"/>
              </a:buClr>
              <a:buSzPts val="2000"/>
              <a:buNone/>
              <a:defRPr sz="2000" b="1">
                <a:solidFill>
                  <a:schemeClr val="accent4"/>
                </a:solidFill>
              </a:defRPr>
            </a:lvl4pPr>
            <a:lvl5pPr lvl="4" algn="ctr" rtl="0">
              <a:lnSpc>
                <a:spcPct val="100000"/>
              </a:lnSpc>
              <a:spcBef>
                <a:spcPts val="0"/>
              </a:spcBef>
              <a:spcAft>
                <a:spcPts val="0"/>
              </a:spcAft>
              <a:buClr>
                <a:schemeClr val="accent4"/>
              </a:buClr>
              <a:buSzPts val="2000"/>
              <a:buNone/>
              <a:defRPr sz="2000" b="1">
                <a:solidFill>
                  <a:schemeClr val="accent4"/>
                </a:solidFill>
              </a:defRPr>
            </a:lvl5pPr>
            <a:lvl6pPr lvl="5" algn="ctr" rtl="0">
              <a:lnSpc>
                <a:spcPct val="100000"/>
              </a:lnSpc>
              <a:spcBef>
                <a:spcPts val="0"/>
              </a:spcBef>
              <a:spcAft>
                <a:spcPts val="0"/>
              </a:spcAft>
              <a:buClr>
                <a:schemeClr val="accent4"/>
              </a:buClr>
              <a:buSzPts val="2000"/>
              <a:buNone/>
              <a:defRPr sz="2000" b="1">
                <a:solidFill>
                  <a:schemeClr val="accent4"/>
                </a:solidFill>
              </a:defRPr>
            </a:lvl6pPr>
            <a:lvl7pPr lvl="6" algn="ctr" rtl="0">
              <a:lnSpc>
                <a:spcPct val="100000"/>
              </a:lnSpc>
              <a:spcBef>
                <a:spcPts val="0"/>
              </a:spcBef>
              <a:spcAft>
                <a:spcPts val="0"/>
              </a:spcAft>
              <a:buClr>
                <a:schemeClr val="accent4"/>
              </a:buClr>
              <a:buSzPts val="2000"/>
              <a:buNone/>
              <a:defRPr sz="2000" b="1">
                <a:solidFill>
                  <a:schemeClr val="accent4"/>
                </a:solidFill>
              </a:defRPr>
            </a:lvl7pPr>
            <a:lvl8pPr lvl="7" algn="ctr" rtl="0">
              <a:lnSpc>
                <a:spcPct val="100000"/>
              </a:lnSpc>
              <a:spcBef>
                <a:spcPts val="0"/>
              </a:spcBef>
              <a:spcAft>
                <a:spcPts val="0"/>
              </a:spcAft>
              <a:buClr>
                <a:schemeClr val="accent4"/>
              </a:buClr>
              <a:buSzPts val="2000"/>
              <a:buNone/>
              <a:defRPr sz="2000" b="1">
                <a:solidFill>
                  <a:schemeClr val="accent4"/>
                </a:solidFill>
              </a:defRPr>
            </a:lvl8pPr>
            <a:lvl9pPr lvl="8" algn="ctr" rtl="0">
              <a:lnSpc>
                <a:spcPct val="100000"/>
              </a:lnSpc>
              <a:spcBef>
                <a:spcPts val="0"/>
              </a:spcBef>
              <a:spcAft>
                <a:spcPts val="0"/>
              </a:spcAft>
              <a:buClr>
                <a:schemeClr val="accent4"/>
              </a:buClr>
              <a:buSzPts val="2000"/>
              <a:buNone/>
              <a:defRPr sz="2000" b="1">
                <a:solidFill>
                  <a:schemeClr val="accent4"/>
                </a:solidFill>
              </a:defRPr>
            </a:lvl9pPr>
          </a:lstStyle>
          <a:p>
            <a:endParaRPr/>
          </a:p>
        </p:txBody>
      </p:sp>
      <p:sp>
        <p:nvSpPr>
          <p:cNvPr id="49" name="Google Shape;49;p5"/>
          <p:cNvSpPr txBox="1">
            <a:spLocks noGrp="1"/>
          </p:cNvSpPr>
          <p:nvPr>
            <p:ph type="subTitle" idx="4"/>
          </p:nvPr>
        </p:nvSpPr>
        <p:spPr>
          <a:xfrm>
            <a:off x="4952925" y="3133618"/>
            <a:ext cx="3004500" cy="1093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pic>
        <p:nvPicPr>
          <p:cNvPr id="50" name="Google Shape;50;p5"/>
          <p:cNvPicPr preferRelativeResize="0"/>
          <p:nvPr/>
        </p:nvPicPr>
        <p:blipFill>
          <a:blip r:embed="rId2">
            <a:alphaModFix/>
          </a:blip>
          <a:stretch>
            <a:fillRect/>
          </a:stretch>
        </p:blipFill>
        <p:spPr>
          <a:xfrm flipH="1">
            <a:off x="8692362" y="1918074"/>
            <a:ext cx="237950" cy="263752"/>
          </a:xfrm>
          <a:prstGeom prst="rect">
            <a:avLst/>
          </a:prstGeom>
          <a:noFill/>
          <a:ln>
            <a:noFill/>
          </a:ln>
        </p:spPr>
      </p:pic>
      <p:pic>
        <p:nvPicPr>
          <p:cNvPr id="51" name="Google Shape;51;p5"/>
          <p:cNvPicPr preferRelativeResize="0"/>
          <p:nvPr/>
        </p:nvPicPr>
        <p:blipFill rotWithShape="1">
          <a:blip r:embed="rId3">
            <a:alphaModFix/>
          </a:blip>
          <a:srcRect/>
          <a:stretch/>
        </p:blipFill>
        <p:spPr>
          <a:xfrm flipH="1">
            <a:off x="2842200" y="-303525"/>
            <a:ext cx="583850" cy="622775"/>
          </a:xfrm>
          <a:prstGeom prst="rect">
            <a:avLst/>
          </a:prstGeom>
          <a:noFill/>
          <a:ln>
            <a:noFill/>
          </a:ln>
        </p:spPr>
      </p:pic>
      <p:pic>
        <p:nvPicPr>
          <p:cNvPr id="52" name="Google Shape;52;p5"/>
          <p:cNvPicPr preferRelativeResize="0"/>
          <p:nvPr/>
        </p:nvPicPr>
        <p:blipFill>
          <a:blip r:embed="rId4">
            <a:alphaModFix/>
          </a:blip>
          <a:stretch>
            <a:fillRect/>
          </a:stretch>
        </p:blipFill>
        <p:spPr>
          <a:xfrm flipH="1">
            <a:off x="4506363" y="4574821"/>
            <a:ext cx="362950" cy="325581"/>
          </a:xfrm>
          <a:prstGeom prst="rect">
            <a:avLst/>
          </a:prstGeom>
          <a:noFill/>
          <a:ln>
            <a:noFill/>
          </a:ln>
        </p:spPr>
      </p:pic>
      <p:pic>
        <p:nvPicPr>
          <p:cNvPr id="53" name="Google Shape;53;p5"/>
          <p:cNvPicPr preferRelativeResize="0"/>
          <p:nvPr/>
        </p:nvPicPr>
        <p:blipFill>
          <a:blip r:embed="rId2">
            <a:alphaModFix/>
          </a:blip>
          <a:stretch>
            <a:fillRect/>
          </a:stretch>
        </p:blipFill>
        <p:spPr>
          <a:xfrm flipH="1">
            <a:off x="250762" y="1199399"/>
            <a:ext cx="237950" cy="263752"/>
          </a:xfrm>
          <a:prstGeom prst="rect">
            <a:avLst/>
          </a:prstGeom>
          <a:noFill/>
          <a:ln>
            <a:noFill/>
          </a:ln>
        </p:spPr>
      </p:pic>
      <p:pic>
        <p:nvPicPr>
          <p:cNvPr id="54" name="Google Shape;54;p5"/>
          <p:cNvPicPr preferRelativeResize="0"/>
          <p:nvPr/>
        </p:nvPicPr>
        <p:blipFill rotWithShape="1">
          <a:blip r:embed="rId5">
            <a:alphaModFix/>
          </a:blip>
          <a:srcRect l="13280" r="1641"/>
          <a:stretch/>
        </p:blipFill>
        <p:spPr>
          <a:xfrm rot="-4609759">
            <a:off x="8345003" y="417825"/>
            <a:ext cx="171494" cy="237751"/>
          </a:xfrm>
          <a:prstGeom prst="rect">
            <a:avLst/>
          </a:prstGeom>
          <a:noFill/>
          <a:ln>
            <a:noFill/>
          </a:ln>
        </p:spPr>
      </p:pic>
      <p:pic>
        <p:nvPicPr>
          <p:cNvPr id="55" name="Google Shape;55;p5"/>
          <p:cNvPicPr preferRelativeResize="0"/>
          <p:nvPr/>
        </p:nvPicPr>
        <p:blipFill rotWithShape="1">
          <a:blip r:embed="rId5">
            <a:alphaModFix/>
          </a:blip>
          <a:srcRect l="13280" r="1641"/>
          <a:stretch/>
        </p:blipFill>
        <p:spPr>
          <a:xfrm rot="4609759" flipH="1">
            <a:off x="452878" y="4485237"/>
            <a:ext cx="171494" cy="237751"/>
          </a:xfrm>
          <a:prstGeom prst="rect">
            <a:avLst/>
          </a:prstGeom>
          <a:noFill/>
          <a:ln>
            <a:noFill/>
          </a:ln>
        </p:spPr>
      </p:pic>
      <p:pic>
        <p:nvPicPr>
          <p:cNvPr id="56" name="Google Shape;56;p5"/>
          <p:cNvPicPr preferRelativeResize="0"/>
          <p:nvPr/>
        </p:nvPicPr>
        <p:blipFill>
          <a:blip r:embed="rId6">
            <a:alphaModFix/>
          </a:blip>
          <a:stretch>
            <a:fillRect/>
          </a:stretch>
        </p:blipFill>
        <p:spPr>
          <a:xfrm rot="-1348852" flipH="1">
            <a:off x="8171900" y="4338161"/>
            <a:ext cx="517700" cy="53187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pic>
        <p:nvPicPr>
          <p:cNvPr id="59" name="Google Shape;59;p6"/>
          <p:cNvPicPr preferRelativeResize="0"/>
          <p:nvPr/>
        </p:nvPicPr>
        <p:blipFill rotWithShape="1">
          <a:blip r:embed="rId2">
            <a:alphaModFix/>
          </a:blip>
          <a:srcRect/>
          <a:stretch/>
        </p:blipFill>
        <p:spPr>
          <a:xfrm>
            <a:off x="257459" y="4358360"/>
            <a:ext cx="583850" cy="622775"/>
          </a:xfrm>
          <a:prstGeom prst="rect">
            <a:avLst/>
          </a:prstGeom>
          <a:noFill/>
          <a:ln>
            <a:noFill/>
          </a:ln>
        </p:spPr>
      </p:pic>
      <p:pic>
        <p:nvPicPr>
          <p:cNvPr id="60" name="Google Shape;60;p6"/>
          <p:cNvPicPr preferRelativeResize="0"/>
          <p:nvPr/>
        </p:nvPicPr>
        <p:blipFill>
          <a:blip r:embed="rId3">
            <a:alphaModFix/>
          </a:blip>
          <a:stretch>
            <a:fillRect/>
          </a:stretch>
        </p:blipFill>
        <p:spPr>
          <a:xfrm>
            <a:off x="8069337" y="4745599"/>
            <a:ext cx="237950" cy="263752"/>
          </a:xfrm>
          <a:prstGeom prst="rect">
            <a:avLst/>
          </a:prstGeom>
          <a:noFill/>
          <a:ln>
            <a:noFill/>
          </a:ln>
        </p:spPr>
      </p:pic>
      <p:pic>
        <p:nvPicPr>
          <p:cNvPr id="61" name="Google Shape;61;p6"/>
          <p:cNvPicPr preferRelativeResize="0"/>
          <p:nvPr/>
        </p:nvPicPr>
        <p:blipFill rotWithShape="1">
          <a:blip r:embed="rId4">
            <a:alphaModFix/>
          </a:blip>
          <a:srcRect l="13280" r="1641"/>
          <a:stretch/>
        </p:blipFill>
        <p:spPr>
          <a:xfrm rot="4609759" flipH="1">
            <a:off x="627352" y="183700"/>
            <a:ext cx="171494" cy="237751"/>
          </a:xfrm>
          <a:prstGeom prst="rect">
            <a:avLst/>
          </a:prstGeom>
          <a:noFill/>
          <a:ln>
            <a:noFill/>
          </a:ln>
        </p:spPr>
      </p:pic>
      <p:pic>
        <p:nvPicPr>
          <p:cNvPr id="62" name="Google Shape;62;p6"/>
          <p:cNvPicPr preferRelativeResize="0"/>
          <p:nvPr/>
        </p:nvPicPr>
        <p:blipFill rotWithShape="1">
          <a:blip r:embed="rId4">
            <a:alphaModFix/>
          </a:blip>
          <a:srcRect l="13280" r="1641"/>
          <a:stretch/>
        </p:blipFill>
        <p:spPr>
          <a:xfrm rot="-4609759">
            <a:off x="4569077" y="4758600"/>
            <a:ext cx="171494" cy="237751"/>
          </a:xfrm>
          <a:prstGeom prst="rect">
            <a:avLst/>
          </a:prstGeom>
          <a:noFill/>
          <a:ln>
            <a:noFill/>
          </a:ln>
        </p:spPr>
      </p:pic>
      <p:pic>
        <p:nvPicPr>
          <p:cNvPr id="63" name="Google Shape;63;p6"/>
          <p:cNvPicPr preferRelativeResize="0"/>
          <p:nvPr/>
        </p:nvPicPr>
        <p:blipFill>
          <a:blip r:embed="rId3">
            <a:alphaModFix/>
          </a:blip>
          <a:stretch>
            <a:fillRect/>
          </a:stretch>
        </p:blipFill>
        <p:spPr>
          <a:xfrm>
            <a:off x="7929862" y="90049"/>
            <a:ext cx="237950" cy="2637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64"/>
        <p:cNvGrpSpPr/>
        <p:nvPr/>
      </p:nvGrpSpPr>
      <p:grpSpPr>
        <a:xfrm>
          <a:off x="0" y="0"/>
          <a:ext cx="0" cy="0"/>
          <a:chOff x="0" y="0"/>
          <a:chExt cx="0" cy="0"/>
        </a:xfrm>
      </p:grpSpPr>
      <p:sp>
        <p:nvSpPr>
          <p:cNvPr id="65" name="Google Shape;65;p7"/>
          <p:cNvSpPr txBox="1">
            <a:spLocks noGrp="1"/>
          </p:cNvSpPr>
          <p:nvPr>
            <p:ph type="body" idx="1"/>
          </p:nvPr>
        </p:nvSpPr>
        <p:spPr>
          <a:xfrm>
            <a:off x="1692900" y="1921583"/>
            <a:ext cx="5758200" cy="2346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4"/>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6" name="Google Shape;66;p7"/>
          <p:cNvSpPr txBox="1">
            <a:spLocks noGrp="1"/>
          </p:cNvSpPr>
          <p:nvPr>
            <p:ph type="title"/>
          </p:nvPr>
        </p:nvSpPr>
        <p:spPr>
          <a:xfrm>
            <a:off x="1692900" y="875017"/>
            <a:ext cx="5758200" cy="1021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7" name="Google Shape;67;p7"/>
          <p:cNvPicPr preferRelativeResize="0"/>
          <p:nvPr/>
        </p:nvPicPr>
        <p:blipFill>
          <a:blip r:embed="rId2">
            <a:alphaModFix/>
          </a:blip>
          <a:stretch>
            <a:fillRect/>
          </a:stretch>
        </p:blipFill>
        <p:spPr>
          <a:xfrm flipH="1">
            <a:off x="5268887" y="106874"/>
            <a:ext cx="237950" cy="263752"/>
          </a:xfrm>
          <a:prstGeom prst="rect">
            <a:avLst/>
          </a:prstGeom>
          <a:noFill/>
          <a:ln>
            <a:noFill/>
          </a:ln>
        </p:spPr>
      </p:pic>
      <p:pic>
        <p:nvPicPr>
          <p:cNvPr id="68" name="Google Shape;68;p7"/>
          <p:cNvPicPr preferRelativeResize="0"/>
          <p:nvPr/>
        </p:nvPicPr>
        <p:blipFill>
          <a:blip r:embed="rId3">
            <a:alphaModFix/>
          </a:blip>
          <a:stretch>
            <a:fillRect/>
          </a:stretch>
        </p:blipFill>
        <p:spPr>
          <a:xfrm flipH="1">
            <a:off x="199738" y="1724408"/>
            <a:ext cx="362950" cy="325581"/>
          </a:xfrm>
          <a:prstGeom prst="rect">
            <a:avLst/>
          </a:prstGeom>
          <a:noFill/>
          <a:ln>
            <a:noFill/>
          </a:ln>
        </p:spPr>
      </p:pic>
      <p:pic>
        <p:nvPicPr>
          <p:cNvPr id="69" name="Google Shape;69;p7"/>
          <p:cNvPicPr preferRelativeResize="0"/>
          <p:nvPr/>
        </p:nvPicPr>
        <p:blipFill>
          <a:blip r:embed="rId2">
            <a:alphaModFix/>
          </a:blip>
          <a:stretch>
            <a:fillRect/>
          </a:stretch>
        </p:blipFill>
        <p:spPr>
          <a:xfrm flipH="1">
            <a:off x="3250512" y="4604099"/>
            <a:ext cx="237950" cy="263752"/>
          </a:xfrm>
          <a:prstGeom prst="rect">
            <a:avLst/>
          </a:prstGeom>
          <a:noFill/>
          <a:ln>
            <a:noFill/>
          </a:ln>
        </p:spPr>
      </p:pic>
      <p:pic>
        <p:nvPicPr>
          <p:cNvPr id="70" name="Google Shape;70;p7"/>
          <p:cNvPicPr preferRelativeResize="0"/>
          <p:nvPr/>
        </p:nvPicPr>
        <p:blipFill>
          <a:blip r:embed="rId4">
            <a:alphaModFix/>
          </a:blip>
          <a:stretch>
            <a:fillRect/>
          </a:stretch>
        </p:blipFill>
        <p:spPr>
          <a:xfrm rot="2267195">
            <a:off x="-851490" y="3940765"/>
            <a:ext cx="2226165" cy="1800569"/>
          </a:xfrm>
          <a:prstGeom prst="rect">
            <a:avLst/>
          </a:prstGeom>
          <a:noFill/>
          <a:ln>
            <a:noFill/>
          </a:ln>
        </p:spPr>
      </p:pic>
      <p:pic>
        <p:nvPicPr>
          <p:cNvPr id="71" name="Google Shape;71;p7"/>
          <p:cNvPicPr preferRelativeResize="0"/>
          <p:nvPr/>
        </p:nvPicPr>
        <p:blipFill rotWithShape="1">
          <a:blip r:embed="rId5">
            <a:alphaModFix/>
          </a:blip>
          <a:srcRect l="13280" r="1641"/>
          <a:stretch/>
        </p:blipFill>
        <p:spPr>
          <a:xfrm rot="-1032180" flipH="1">
            <a:off x="1200216" y="278900"/>
            <a:ext cx="171494" cy="237751"/>
          </a:xfrm>
          <a:prstGeom prst="rect">
            <a:avLst/>
          </a:prstGeom>
          <a:noFill/>
          <a:ln>
            <a:noFill/>
          </a:ln>
        </p:spPr>
      </p:pic>
      <p:pic>
        <p:nvPicPr>
          <p:cNvPr id="72" name="Google Shape;72;p7"/>
          <p:cNvPicPr preferRelativeResize="0"/>
          <p:nvPr/>
        </p:nvPicPr>
        <p:blipFill rotWithShape="1">
          <a:blip r:embed="rId6">
            <a:alphaModFix/>
          </a:blip>
          <a:srcRect/>
          <a:stretch/>
        </p:blipFill>
        <p:spPr>
          <a:xfrm>
            <a:off x="6297575" y="4687650"/>
            <a:ext cx="827293" cy="882450"/>
          </a:xfrm>
          <a:prstGeom prst="rect">
            <a:avLst/>
          </a:prstGeom>
          <a:noFill/>
          <a:ln>
            <a:noFill/>
          </a:ln>
        </p:spPr>
      </p:pic>
      <p:pic>
        <p:nvPicPr>
          <p:cNvPr id="73" name="Google Shape;73;p7"/>
          <p:cNvPicPr preferRelativeResize="0"/>
          <p:nvPr/>
        </p:nvPicPr>
        <p:blipFill>
          <a:blip r:embed="rId7">
            <a:alphaModFix/>
          </a:blip>
          <a:stretch>
            <a:fillRect/>
          </a:stretch>
        </p:blipFill>
        <p:spPr>
          <a:xfrm>
            <a:off x="8171900" y="370636"/>
            <a:ext cx="517700" cy="531877"/>
          </a:xfrm>
          <a:prstGeom prst="rect">
            <a:avLst/>
          </a:prstGeom>
          <a:noFill/>
          <a:ln>
            <a:noFill/>
          </a:ln>
        </p:spPr>
      </p:pic>
      <p:pic>
        <p:nvPicPr>
          <p:cNvPr id="74" name="Google Shape;74;p7"/>
          <p:cNvPicPr preferRelativeResize="0"/>
          <p:nvPr/>
        </p:nvPicPr>
        <p:blipFill rotWithShape="1">
          <a:blip r:embed="rId5">
            <a:alphaModFix/>
          </a:blip>
          <a:srcRect l="13280" r="1641"/>
          <a:stretch/>
        </p:blipFill>
        <p:spPr>
          <a:xfrm rot="5233438" flipH="1">
            <a:off x="8645778" y="4120600"/>
            <a:ext cx="171494" cy="2377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75"/>
        <p:cNvGrpSpPr/>
        <p:nvPr/>
      </p:nvGrpSpPr>
      <p:grpSpPr>
        <a:xfrm>
          <a:off x="0" y="0"/>
          <a:ext cx="0" cy="0"/>
          <a:chOff x="0" y="0"/>
          <a:chExt cx="0" cy="0"/>
        </a:xfrm>
      </p:grpSpPr>
      <p:sp>
        <p:nvSpPr>
          <p:cNvPr id="76" name="Google Shape;76;p8"/>
          <p:cNvSpPr txBox="1">
            <a:spLocks noGrp="1"/>
          </p:cNvSpPr>
          <p:nvPr>
            <p:ph type="title"/>
          </p:nvPr>
        </p:nvSpPr>
        <p:spPr>
          <a:xfrm>
            <a:off x="1388100" y="1190250"/>
            <a:ext cx="6367800" cy="276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77" name="Google Shape;77;p8"/>
          <p:cNvPicPr preferRelativeResize="0"/>
          <p:nvPr/>
        </p:nvPicPr>
        <p:blipFill>
          <a:blip r:embed="rId2">
            <a:alphaModFix/>
          </a:blip>
          <a:stretch>
            <a:fillRect/>
          </a:stretch>
        </p:blipFill>
        <p:spPr>
          <a:xfrm rot="10199224">
            <a:off x="3440646" y="-1170272"/>
            <a:ext cx="2537760" cy="2052600"/>
          </a:xfrm>
          <a:prstGeom prst="rect">
            <a:avLst/>
          </a:prstGeom>
          <a:noFill/>
          <a:ln>
            <a:noFill/>
          </a:ln>
        </p:spPr>
      </p:pic>
      <p:pic>
        <p:nvPicPr>
          <p:cNvPr id="78" name="Google Shape;78;p8"/>
          <p:cNvPicPr preferRelativeResize="0"/>
          <p:nvPr/>
        </p:nvPicPr>
        <p:blipFill>
          <a:blip r:embed="rId3">
            <a:alphaModFix/>
          </a:blip>
          <a:stretch>
            <a:fillRect/>
          </a:stretch>
        </p:blipFill>
        <p:spPr>
          <a:xfrm>
            <a:off x="8163386" y="3470680"/>
            <a:ext cx="2322350" cy="1764723"/>
          </a:xfrm>
          <a:prstGeom prst="rect">
            <a:avLst/>
          </a:prstGeom>
          <a:noFill/>
          <a:ln>
            <a:noFill/>
          </a:ln>
        </p:spPr>
      </p:pic>
      <p:pic>
        <p:nvPicPr>
          <p:cNvPr id="79" name="Google Shape;79;p8"/>
          <p:cNvPicPr preferRelativeResize="0"/>
          <p:nvPr/>
        </p:nvPicPr>
        <p:blipFill>
          <a:blip r:embed="rId2">
            <a:alphaModFix/>
          </a:blip>
          <a:stretch>
            <a:fillRect/>
          </a:stretch>
        </p:blipFill>
        <p:spPr>
          <a:xfrm rot="-4605963" flipH="1">
            <a:off x="-862865" y="3942790"/>
            <a:ext cx="2226165" cy="1800569"/>
          </a:xfrm>
          <a:prstGeom prst="rect">
            <a:avLst/>
          </a:prstGeom>
          <a:noFill/>
          <a:ln>
            <a:noFill/>
          </a:ln>
        </p:spPr>
      </p:pic>
      <p:pic>
        <p:nvPicPr>
          <p:cNvPr id="80" name="Google Shape;80;p8"/>
          <p:cNvPicPr preferRelativeResize="0"/>
          <p:nvPr/>
        </p:nvPicPr>
        <p:blipFill>
          <a:blip r:embed="rId4">
            <a:alphaModFix/>
          </a:blip>
          <a:stretch>
            <a:fillRect/>
          </a:stretch>
        </p:blipFill>
        <p:spPr>
          <a:xfrm>
            <a:off x="8653248" y="1793651"/>
            <a:ext cx="237952" cy="328925"/>
          </a:xfrm>
          <a:prstGeom prst="rect">
            <a:avLst/>
          </a:prstGeom>
          <a:noFill/>
          <a:ln>
            <a:noFill/>
          </a:ln>
        </p:spPr>
      </p:pic>
      <p:pic>
        <p:nvPicPr>
          <p:cNvPr id="81" name="Google Shape;81;p8"/>
          <p:cNvPicPr preferRelativeResize="0"/>
          <p:nvPr/>
        </p:nvPicPr>
        <p:blipFill rotWithShape="1">
          <a:blip r:embed="rId5">
            <a:alphaModFix/>
          </a:blip>
          <a:srcRect l="13280" r="1641"/>
          <a:stretch/>
        </p:blipFill>
        <p:spPr>
          <a:xfrm rot="4609759" flipH="1">
            <a:off x="6940840" y="4650125"/>
            <a:ext cx="171494" cy="237751"/>
          </a:xfrm>
          <a:prstGeom prst="rect">
            <a:avLst/>
          </a:prstGeom>
          <a:noFill/>
          <a:ln>
            <a:noFill/>
          </a:ln>
        </p:spPr>
      </p:pic>
      <p:pic>
        <p:nvPicPr>
          <p:cNvPr id="82" name="Google Shape;82;p8"/>
          <p:cNvPicPr preferRelativeResize="0"/>
          <p:nvPr/>
        </p:nvPicPr>
        <p:blipFill>
          <a:blip r:embed="rId6">
            <a:alphaModFix/>
          </a:blip>
          <a:stretch>
            <a:fillRect/>
          </a:stretch>
        </p:blipFill>
        <p:spPr>
          <a:xfrm flipH="1">
            <a:off x="4054300" y="4449223"/>
            <a:ext cx="517700" cy="531877"/>
          </a:xfrm>
          <a:prstGeom prst="rect">
            <a:avLst/>
          </a:prstGeom>
          <a:noFill/>
          <a:ln>
            <a:noFill/>
          </a:ln>
        </p:spPr>
      </p:pic>
      <p:pic>
        <p:nvPicPr>
          <p:cNvPr id="83" name="Google Shape;83;p8"/>
          <p:cNvPicPr preferRelativeResize="0"/>
          <p:nvPr/>
        </p:nvPicPr>
        <p:blipFill>
          <a:blip r:embed="rId7">
            <a:alphaModFix/>
          </a:blip>
          <a:stretch>
            <a:fillRect/>
          </a:stretch>
        </p:blipFill>
        <p:spPr>
          <a:xfrm>
            <a:off x="7936375" y="340412"/>
            <a:ext cx="237950" cy="263752"/>
          </a:xfrm>
          <a:prstGeom prst="rect">
            <a:avLst/>
          </a:prstGeom>
          <a:noFill/>
          <a:ln>
            <a:noFill/>
          </a:ln>
        </p:spPr>
      </p:pic>
      <p:pic>
        <p:nvPicPr>
          <p:cNvPr id="84" name="Google Shape;84;p8"/>
          <p:cNvPicPr preferRelativeResize="0"/>
          <p:nvPr/>
        </p:nvPicPr>
        <p:blipFill>
          <a:blip r:embed="rId8">
            <a:alphaModFix/>
          </a:blip>
          <a:stretch>
            <a:fillRect/>
          </a:stretch>
        </p:blipFill>
        <p:spPr>
          <a:xfrm>
            <a:off x="531624" y="309496"/>
            <a:ext cx="362950" cy="325581"/>
          </a:xfrm>
          <a:prstGeom prst="rect">
            <a:avLst/>
          </a:prstGeom>
          <a:noFill/>
          <a:ln>
            <a:noFill/>
          </a:ln>
        </p:spPr>
      </p:pic>
      <p:pic>
        <p:nvPicPr>
          <p:cNvPr id="85" name="Google Shape;85;p8"/>
          <p:cNvPicPr preferRelativeResize="0"/>
          <p:nvPr/>
        </p:nvPicPr>
        <p:blipFill rotWithShape="1">
          <a:blip r:embed="rId5">
            <a:alphaModFix/>
          </a:blip>
          <a:srcRect l="13280" r="1641"/>
          <a:stretch/>
        </p:blipFill>
        <p:spPr>
          <a:xfrm rot="-195955" flipH="1">
            <a:off x="388815" y="2331737"/>
            <a:ext cx="171494" cy="2377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86"/>
        <p:cNvGrpSpPr/>
        <p:nvPr/>
      </p:nvGrpSpPr>
      <p:grpSpPr>
        <a:xfrm>
          <a:off x="0" y="0"/>
          <a:ext cx="0" cy="0"/>
          <a:chOff x="0" y="0"/>
          <a:chExt cx="0" cy="0"/>
        </a:xfrm>
      </p:grpSpPr>
      <p:sp>
        <p:nvSpPr>
          <p:cNvPr id="87" name="Google Shape;87;p9"/>
          <p:cNvSpPr txBox="1">
            <a:spLocks noGrp="1"/>
          </p:cNvSpPr>
          <p:nvPr>
            <p:ph type="subTitle" idx="1"/>
          </p:nvPr>
        </p:nvSpPr>
        <p:spPr>
          <a:xfrm>
            <a:off x="2073300" y="2893813"/>
            <a:ext cx="4997400" cy="6204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9"/>
          <p:cNvSpPr txBox="1">
            <a:spLocks noGrp="1"/>
          </p:cNvSpPr>
          <p:nvPr>
            <p:ph type="title"/>
          </p:nvPr>
        </p:nvSpPr>
        <p:spPr>
          <a:xfrm>
            <a:off x="2073300" y="1629288"/>
            <a:ext cx="4997400" cy="108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89" name="Google Shape;89;p9"/>
          <p:cNvPicPr preferRelativeResize="0"/>
          <p:nvPr/>
        </p:nvPicPr>
        <p:blipFill>
          <a:blip r:embed="rId2">
            <a:alphaModFix/>
          </a:blip>
          <a:stretch>
            <a:fillRect/>
          </a:stretch>
        </p:blipFill>
        <p:spPr>
          <a:xfrm>
            <a:off x="2892525" y="245462"/>
            <a:ext cx="237950" cy="263752"/>
          </a:xfrm>
          <a:prstGeom prst="rect">
            <a:avLst/>
          </a:prstGeom>
          <a:noFill/>
          <a:ln>
            <a:noFill/>
          </a:ln>
        </p:spPr>
      </p:pic>
      <p:pic>
        <p:nvPicPr>
          <p:cNvPr id="90" name="Google Shape;90;p9"/>
          <p:cNvPicPr preferRelativeResize="0"/>
          <p:nvPr/>
        </p:nvPicPr>
        <p:blipFill>
          <a:blip r:embed="rId3">
            <a:alphaModFix/>
          </a:blip>
          <a:stretch>
            <a:fillRect/>
          </a:stretch>
        </p:blipFill>
        <p:spPr>
          <a:xfrm>
            <a:off x="8642349" y="2475821"/>
            <a:ext cx="362950" cy="325581"/>
          </a:xfrm>
          <a:prstGeom prst="rect">
            <a:avLst/>
          </a:prstGeom>
          <a:noFill/>
          <a:ln>
            <a:noFill/>
          </a:ln>
        </p:spPr>
      </p:pic>
      <p:pic>
        <p:nvPicPr>
          <p:cNvPr id="91" name="Google Shape;91;p9"/>
          <p:cNvPicPr preferRelativeResize="0"/>
          <p:nvPr/>
        </p:nvPicPr>
        <p:blipFill>
          <a:blip r:embed="rId4">
            <a:alphaModFix/>
          </a:blip>
          <a:stretch>
            <a:fillRect/>
          </a:stretch>
        </p:blipFill>
        <p:spPr>
          <a:xfrm rot="3161995">
            <a:off x="-939065" y="3942790"/>
            <a:ext cx="2226165" cy="1800569"/>
          </a:xfrm>
          <a:prstGeom prst="rect">
            <a:avLst/>
          </a:prstGeom>
          <a:noFill/>
          <a:ln>
            <a:noFill/>
          </a:ln>
        </p:spPr>
      </p:pic>
      <p:pic>
        <p:nvPicPr>
          <p:cNvPr id="92" name="Google Shape;92;p9"/>
          <p:cNvPicPr preferRelativeResize="0"/>
          <p:nvPr/>
        </p:nvPicPr>
        <p:blipFill>
          <a:blip r:embed="rId5">
            <a:alphaModFix/>
          </a:blip>
          <a:stretch>
            <a:fillRect/>
          </a:stretch>
        </p:blipFill>
        <p:spPr>
          <a:xfrm rot="-5399999">
            <a:off x="6243048" y="212876"/>
            <a:ext cx="237952" cy="328925"/>
          </a:xfrm>
          <a:prstGeom prst="rect">
            <a:avLst/>
          </a:prstGeom>
          <a:noFill/>
          <a:ln>
            <a:noFill/>
          </a:ln>
        </p:spPr>
      </p:pic>
      <p:pic>
        <p:nvPicPr>
          <p:cNvPr id="93" name="Google Shape;93;p9"/>
          <p:cNvPicPr preferRelativeResize="0"/>
          <p:nvPr/>
        </p:nvPicPr>
        <p:blipFill rotWithShape="1">
          <a:blip r:embed="rId6">
            <a:alphaModFix/>
          </a:blip>
          <a:srcRect l="13280" r="1641"/>
          <a:stretch/>
        </p:blipFill>
        <p:spPr>
          <a:xfrm rot="2435689" flipH="1">
            <a:off x="273441" y="2386033"/>
            <a:ext cx="171494" cy="237751"/>
          </a:xfrm>
          <a:prstGeom prst="rect">
            <a:avLst/>
          </a:prstGeom>
          <a:noFill/>
          <a:ln>
            <a:noFill/>
          </a:ln>
        </p:spPr>
      </p:pic>
      <p:pic>
        <p:nvPicPr>
          <p:cNvPr id="94" name="Google Shape;94;p9"/>
          <p:cNvPicPr preferRelativeResize="0"/>
          <p:nvPr/>
        </p:nvPicPr>
        <p:blipFill>
          <a:blip r:embed="rId4">
            <a:alphaModFix/>
          </a:blip>
          <a:stretch>
            <a:fillRect/>
          </a:stretch>
        </p:blipFill>
        <p:spPr>
          <a:xfrm rot="-5837689">
            <a:off x="7810606" y="-450653"/>
            <a:ext cx="2211692" cy="1788863"/>
          </a:xfrm>
          <a:prstGeom prst="rect">
            <a:avLst/>
          </a:prstGeom>
          <a:noFill/>
          <a:ln>
            <a:noFill/>
          </a:ln>
        </p:spPr>
      </p:pic>
      <p:pic>
        <p:nvPicPr>
          <p:cNvPr id="95" name="Google Shape;95;p9"/>
          <p:cNvPicPr preferRelativeResize="0"/>
          <p:nvPr/>
        </p:nvPicPr>
        <p:blipFill rotWithShape="1">
          <a:blip r:embed="rId6">
            <a:alphaModFix/>
          </a:blip>
          <a:srcRect l="13280" r="1641"/>
          <a:stretch/>
        </p:blipFill>
        <p:spPr>
          <a:xfrm rot="-4336047" flipH="1">
            <a:off x="5872840" y="4678175"/>
            <a:ext cx="171494" cy="237751"/>
          </a:xfrm>
          <a:prstGeom prst="rect">
            <a:avLst/>
          </a:prstGeom>
          <a:noFill/>
          <a:ln>
            <a:noFill/>
          </a:ln>
        </p:spPr>
      </p:pic>
      <p:pic>
        <p:nvPicPr>
          <p:cNvPr id="96" name="Google Shape;96;p9"/>
          <p:cNvPicPr preferRelativeResize="0"/>
          <p:nvPr/>
        </p:nvPicPr>
        <p:blipFill rotWithShape="1">
          <a:blip r:embed="rId7">
            <a:alphaModFix/>
          </a:blip>
          <a:srcRect/>
          <a:stretch/>
        </p:blipFill>
        <p:spPr>
          <a:xfrm>
            <a:off x="3130471" y="4361488"/>
            <a:ext cx="454878" cy="485225"/>
          </a:xfrm>
          <a:prstGeom prst="rect">
            <a:avLst/>
          </a:prstGeom>
          <a:noFill/>
          <a:ln>
            <a:noFill/>
          </a:ln>
        </p:spPr>
      </p:pic>
      <p:pic>
        <p:nvPicPr>
          <p:cNvPr id="97" name="Google Shape;97;p9"/>
          <p:cNvPicPr preferRelativeResize="0"/>
          <p:nvPr/>
        </p:nvPicPr>
        <p:blipFill>
          <a:blip r:embed="rId8">
            <a:alphaModFix/>
          </a:blip>
          <a:stretch>
            <a:fillRect/>
          </a:stretch>
        </p:blipFill>
        <p:spPr>
          <a:xfrm flipH="1">
            <a:off x="405625" y="220800"/>
            <a:ext cx="744725" cy="7651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98"/>
        <p:cNvGrpSpPr/>
        <p:nvPr/>
      </p:nvGrpSpPr>
      <p:grpSpPr>
        <a:xfrm>
          <a:off x="0" y="0"/>
          <a:ext cx="0" cy="0"/>
          <a:chOff x="0" y="0"/>
          <a:chExt cx="0" cy="0"/>
        </a:xfrm>
      </p:grpSpPr>
      <p:sp>
        <p:nvSpPr>
          <p:cNvPr id="99" name="Google Shape;99;p10"/>
          <p:cNvSpPr>
            <a:spLocks noGrp="1"/>
          </p:cNvSpPr>
          <p:nvPr>
            <p:ph type="pic" idx="2"/>
          </p:nvPr>
        </p:nvSpPr>
        <p:spPr>
          <a:xfrm>
            <a:off x="0" y="0"/>
            <a:ext cx="9144000" cy="5143500"/>
          </a:xfrm>
          <a:prstGeom prst="rect">
            <a:avLst/>
          </a:prstGeom>
          <a:noFill/>
          <a:ln>
            <a:noFill/>
          </a:ln>
        </p:spPr>
      </p:sp>
      <p:sp>
        <p:nvSpPr>
          <p:cNvPr id="100" name="Google Shape;100;p10"/>
          <p:cNvSpPr txBox="1">
            <a:spLocks noGrp="1"/>
          </p:cNvSpPr>
          <p:nvPr>
            <p:ph type="body" idx="1"/>
          </p:nvPr>
        </p:nvSpPr>
        <p:spPr>
          <a:xfrm>
            <a:off x="713100" y="3999000"/>
            <a:ext cx="7717500" cy="605100"/>
          </a:xfrm>
          <a:prstGeom prst="rect">
            <a:avLst/>
          </a:prstGeom>
          <a:solidFill>
            <a:schemeClr val="lt1"/>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3000" b="1">
                <a:solidFill>
                  <a:schemeClr val="accent4"/>
                </a:solidFill>
                <a:latin typeface="Lexend"/>
                <a:ea typeface="Lexend"/>
                <a:cs typeface="Lexend"/>
                <a:sym typeface="Lexend"/>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3515"/>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3000"/>
              <a:buFont typeface="Lexend"/>
              <a:buNone/>
              <a:defRPr sz="3000" b="1">
                <a:solidFill>
                  <a:schemeClr val="accent4"/>
                </a:solidFill>
                <a:latin typeface="Lexend"/>
                <a:ea typeface="Lexend"/>
                <a:cs typeface="Lexend"/>
                <a:sym typeface="Lexend"/>
              </a:defRPr>
            </a:lvl1pPr>
            <a:lvl2pPr lvl="1">
              <a:spcBef>
                <a:spcPts val="0"/>
              </a:spcBef>
              <a:spcAft>
                <a:spcPts val="0"/>
              </a:spcAft>
              <a:buClr>
                <a:schemeClr val="accent4"/>
              </a:buClr>
              <a:buSzPts val="3000"/>
              <a:buFont typeface="Lexend"/>
              <a:buNone/>
              <a:defRPr sz="3000" b="1">
                <a:solidFill>
                  <a:schemeClr val="accent4"/>
                </a:solidFill>
                <a:latin typeface="Lexend"/>
                <a:ea typeface="Lexend"/>
                <a:cs typeface="Lexend"/>
                <a:sym typeface="Lexend"/>
              </a:defRPr>
            </a:lvl2pPr>
            <a:lvl3pPr lvl="2">
              <a:spcBef>
                <a:spcPts val="0"/>
              </a:spcBef>
              <a:spcAft>
                <a:spcPts val="0"/>
              </a:spcAft>
              <a:buClr>
                <a:schemeClr val="accent4"/>
              </a:buClr>
              <a:buSzPts val="3000"/>
              <a:buFont typeface="Lexend"/>
              <a:buNone/>
              <a:defRPr sz="3000" b="1">
                <a:solidFill>
                  <a:schemeClr val="accent4"/>
                </a:solidFill>
                <a:latin typeface="Lexend"/>
                <a:ea typeface="Lexend"/>
                <a:cs typeface="Lexend"/>
                <a:sym typeface="Lexend"/>
              </a:defRPr>
            </a:lvl3pPr>
            <a:lvl4pPr lvl="3">
              <a:spcBef>
                <a:spcPts val="0"/>
              </a:spcBef>
              <a:spcAft>
                <a:spcPts val="0"/>
              </a:spcAft>
              <a:buClr>
                <a:schemeClr val="accent4"/>
              </a:buClr>
              <a:buSzPts val="3000"/>
              <a:buFont typeface="Lexend"/>
              <a:buNone/>
              <a:defRPr sz="3000" b="1">
                <a:solidFill>
                  <a:schemeClr val="accent4"/>
                </a:solidFill>
                <a:latin typeface="Lexend"/>
                <a:ea typeface="Lexend"/>
                <a:cs typeface="Lexend"/>
                <a:sym typeface="Lexend"/>
              </a:defRPr>
            </a:lvl4pPr>
            <a:lvl5pPr lvl="4">
              <a:spcBef>
                <a:spcPts val="0"/>
              </a:spcBef>
              <a:spcAft>
                <a:spcPts val="0"/>
              </a:spcAft>
              <a:buClr>
                <a:schemeClr val="accent4"/>
              </a:buClr>
              <a:buSzPts val="3000"/>
              <a:buFont typeface="Lexend"/>
              <a:buNone/>
              <a:defRPr sz="3000" b="1">
                <a:solidFill>
                  <a:schemeClr val="accent4"/>
                </a:solidFill>
                <a:latin typeface="Lexend"/>
                <a:ea typeface="Lexend"/>
                <a:cs typeface="Lexend"/>
                <a:sym typeface="Lexend"/>
              </a:defRPr>
            </a:lvl5pPr>
            <a:lvl6pPr lvl="5">
              <a:spcBef>
                <a:spcPts val="0"/>
              </a:spcBef>
              <a:spcAft>
                <a:spcPts val="0"/>
              </a:spcAft>
              <a:buClr>
                <a:schemeClr val="accent4"/>
              </a:buClr>
              <a:buSzPts val="3000"/>
              <a:buFont typeface="Lexend"/>
              <a:buNone/>
              <a:defRPr sz="3000" b="1">
                <a:solidFill>
                  <a:schemeClr val="accent4"/>
                </a:solidFill>
                <a:latin typeface="Lexend"/>
                <a:ea typeface="Lexend"/>
                <a:cs typeface="Lexend"/>
                <a:sym typeface="Lexend"/>
              </a:defRPr>
            </a:lvl6pPr>
            <a:lvl7pPr lvl="6">
              <a:spcBef>
                <a:spcPts val="0"/>
              </a:spcBef>
              <a:spcAft>
                <a:spcPts val="0"/>
              </a:spcAft>
              <a:buClr>
                <a:schemeClr val="accent4"/>
              </a:buClr>
              <a:buSzPts val="3000"/>
              <a:buFont typeface="Lexend"/>
              <a:buNone/>
              <a:defRPr sz="3000" b="1">
                <a:solidFill>
                  <a:schemeClr val="accent4"/>
                </a:solidFill>
                <a:latin typeface="Lexend"/>
                <a:ea typeface="Lexend"/>
                <a:cs typeface="Lexend"/>
                <a:sym typeface="Lexend"/>
              </a:defRPr>
            </a:lvl7pPr>
            <a:lvl8pPr lvl="7">
              <a:spcBef>
                <a:spcPts val="0"/>
              </a:spcBef>
              <a:spcAft>
                <a:spcPts val="0"/>
              </a:spcAft>
              <a:buClr>
                <a:schemeClr val="accent4"/>
              </a:buClr>
              <a:buSzPts val="3000"/>
              <a:buFont typeface="Lexend"/>
              <a:buNone/>
              <a:defRPr sz="3000" b="1">
                <a:solidFill>
                  <a:schemeClr val="accent4"/>
                </a:solidFill>
                <a:latin typeface="Lexend"/>
                <a:ea typeface="Lexend"/>
                <a:cs typeface="Lexend"/>
                <a:sym typeface="Lexend"/>
              </a:defRPr>
            </a:lvl8pPr>
            <a:lvl9pPr lvl="8">
              <a:spcBef>
                <a:spcPts val="0"/>
              </a:spcBef>
              <a:spcAft>
                <a:spcPts val="0"/>
              </a:spcAft>
              <a:buClr>
                <a:schemeClr val="accent4"/>
              </a:buClr>
              <a:buSzPts val="3000"/>
              <a:buFont typeface="Lexend"/>
              <a:buNone/>
              <a:defRPr sz="3000" b="1">
                <a:solidFill>
                  <a:schemeClr val="accent4"/>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3100" y="1191804"/>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3.xml"/><Relationship Id="rId7" Type="http://schemas.openxmlformats.org/officeDocument/2006/relationships/image" Target="../media/image2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3.xml"/><Relationship Id="rId7" Type="http://schemas.openxmlformats.org/officeDocument/2006/relationships/image" Target="../media/image2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5.xml"/><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3.xml"/><Relationship Id="rId7" Type="http://schemas.openxmlformats.org/officeDocument/2006/relationships/image" Target="../media/image2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10.png"/><Relationship Id="rId4" Type="http://schemas.openxmlformats.org/officeDocument/2006/relationships/notesSlide" Target="../notesSlides/notesSlide16.xml"/><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3.xml"/><Relationship Id="rId7" Type="http://schemas.openxmlformats.org/officeDocument/2006/relationships/image" Target="../media/image2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10.png"/><Relationship Id="rId4" Type="http://schemas.openxmlformats.org/officeDocument/2006/relationships/notesSlide" Target="../notesSlides/notesSlide17.xm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0.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0.png"/><Relationship Id="rId5" Type="http://schemas.openxmlformats.org/officeDocument/2006/relationships/image" Target="../media/image2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0.png"/><Relationship Id="rId5" Type="http://schemas.openxmlformats.org/officeDocument/2006/relationships/image" Target="../media/image2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6.xml"/><Relationship Id="rId7" Type="http://schemas.openxmlformats.org/officeDocument/2006/relationships/image" Target="../media/image38.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6.xml"/><Relationship Id="rId7" Type="http://schemas.openxmlformats.org/officeDocument/2006/relationships/image" Target="../media/image42.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8.png"/><Relationship Id="rId5" Type="http://schemas.openxmlformats.org/officeDocument/2006/relationships/image" Target="../media/image4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6.xml"/><Relationship Id="rId7" Type="http://schemas.openxmlformats.org/officeDocument/2006/relationships/image" Target="../media/image44.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8.png"/><Relationship Id="rId5" Type="http://schemas.openxmlformats.org/officeDocument/2006/relationships/image" Target="../media/image43.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6.xml"/><Relationship Id="rId7" Type="http://schemas.openxmlformats.org/officeDocument/2006/relationships/image" Target="../media/image46.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8.png"/><Relationship Id="rId5" Type="http://schemas.openxmlformats.org/officeDocument/2006/relationships/image" Target="../media/image45.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0.png"/><Relationship Id="rId5" Type="http://schemas.openxmlformats.org/officeDocument/2006/relationships/image" Target="../media/image47.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0.png"/><Relationship Id="rId5" Type="http://schemas.openxmlformats.org/officeDocument/2006/relationships/image" Target="../media/image47.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0.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0.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6.xml"/><Relationship Id="rId7" Type="http://schemas.openxmlformats.org/officeDocument/2006/relationships/image" Target="../media/image50.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0.png"/><Relationship Id="rId5" Type="http://schemas.openxmlformats.org/officeDocument/2006/relationships/image" Target="../media/image51.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10.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0.png"/><Relationship Id="rId5" Type="http://schemas.openxmlformats.org/officeDocument/2006/relationships/image" Target="../media/image5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0.png"/><Relationship Id="rId5" Type="http://schemas.openxmlformats.org/officeDocument/2006/relationships/image" Target="../media/image53.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10.png"/><Relationship Id="rId5" Type="http://schemas.openxmlformats.org/officeDocument/2006/relationships/image" Target="../media/image54.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10.png"/><Relationship Id="rId5" Type="http://schemas.openxmlformats.org/officeDocument/2006/relationships/image" Target="../media/image55.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6.xml"/><Relationship Id="rId7" Type="http://schemas.openxmlformats.org/officeDocument/2006/relationships/image" Target="../media/image58.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1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10.png"/><Relationship Id="rId5" Type="http://schemas.openxmlformats.org/officeDocument/2006/relationships/image" Target="../media/image59.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10.png"/><Relationship Id="rId5" Type="http://schemas.openxmlformats.org/officeDocument/2006/relationships/image" Target="../media/image6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10.png"/><Relationship Id="rId5" Type="http://schemas.openxmlformats.org/officeDocument/2006/relationships/image" Target="../media/image61.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6.xml"/><Relationship Id="rId7" Type="http://schemas.openxmlformats.org/officeDocument/2006/relationships/image" Target="../media/image64.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50.xml"/><Relationship Id="rId9"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10.png"/><Relationship Id="rId5" Type="http://schemas.openxmlformats.org/officeDocument/2006/relationships/image" Target="../media/image65.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2.m4a"/><Relationship Id="rId1" Type="http://schemas.microsoft.com/office/2007/relationships/media" Target="../media/media52.m4a"/><Relationship Id="rId5" Type="http://schemas.openxmlformats.org/officeDocument/2006/relationships/image" Target="../media/image10.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3.m4a"/><Relationship Id="rId1" Type="http://schemas.microsoft.com/office/2007/relationships/media" Target="../media/media53.m4a"/><Relationship Id="rId5" Type="http://schemas.openxmlformats.org/officeDocument/2006/relationships/image" Target="../media/image10.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54.m4a"/><Relationship Id="rId1" Type="http://schemas.microsoft.com/office/2007/relationships/media" Target="../media/media54.m4a"/><Relationship Id="rId5" Type="http://schemas.openxmlformats.org/officeDocument/2006/relationships/image" Target="../media/image10.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5.m4a"/><Relationship Id="rId1" Type="http://schemas.microsoft.com/office/2007/relationships/media" Target="../media/media55.m4a"/><Relationship Id="rId5" Type="http://schemas.openxmlformats.org/officeDocument/2006/relationships/image" Target="../media/image10.png"/><Relationship Id="rId4"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85"/>
        <p:cNvGrpSpPr/>
        <p:nvPr/>
      </p:nvGrpSpPr>
      <p:grpSpPr>
        <a:xfrm>
          <a:off x="0" y="0"/>
          <a:ext cx="0" cy="0"/>
          <a:chOff x="0" y="0"/>
          <a:chExt cx="0" cy="0"/>
        </a:xfrm>
      </p:grpSpPr>
      <p:sp>
        <p:nvSpPr>
          <p:cNvPr id="386" name="Google Shape;386;p34"/>
          <p:cNvSpPr txBox="1">
            <a:spLocks noGrp="1"/>
          </p:cNvSpPr>
          <p:nvPr>
            <p:ph type="ctrTitle"/>
          </p:nvPr>
        </p:nvSpPr>
        <p:spPr>
          <a:xfrm>
            <a:off x="888300" y="1068000"/>
            <a:ext cx="7367400" cy="22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400"/>
              <a:t>World Happiness Index</a:t>
            </a:r>
            <a:endParaRPr sz="4600">
              <a:solidFill>
                <a:schemeClr val="accent4"/>
              </a:solidFill>
            </a:endParaRPr>
          </a:p>
          <a:p>
            <a:pPr marL="0" lvl="0" indent="0" algn="ctr" rtl="0">
              <a:spcBef>
                <a:spcPts val="0"/>
              </a:spcBef>
              <a:spcAft>
                <a:spcPts val="0"/>
              </a:spcAft>
              <a:buNone/>
            </a:pPr>
            <a:r>
              <a:rPr lang="en" sz="4600" b="0">
                <a:solidFill>
                  <a:schemeClr val="dk1"/>
                </a:solidFill>
                <a:latin typeface="Caveat"/>
                <a:ea typeface="Caveat"/>
                <a:cs typeface="Caveat"/>
                <a:sym typeface="Caveat"/>
              </a:rPr>
              <a:t>SC1015 Group 1</a:t>
            </a:r>
            <a:endParaRPr sz="4600">
              <a:latin typeface="Caveat"/>
              <a:ea typeface="Caveat"/>
              <a:cs typeface="Caveat"/>
              <a:sym typeface="Caveat"/>
            </a:endParaRPr>
          </a:p>
        </p:txBody>
      </p:sp>
      <p:sp>
        <p:nvSpPr>
          <p:cNvPr id="387" name="Google Shape;387;p34"/>
          <p:cNvSpPr txBox="1">
            <a:spLocks noGrp="1"/>
          </p:cNvSpPr>
          <p:nvPr>
            <p:ph type="subTitle" idx="1"/>
          </p:nvPr>
        </p:nvSpPr>
        <p:spPr>
          <a:xfrm>
            <a:off x="2252700" y="3495387"/>
            <a:ext cx="4638600" cy="8520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Dawn Yap Shi Min (U2330053B)</a:t>
            </a:r>
            <a:endParaRPr/>
          </a:p>
          <a:p>
            <a:pPr marL="0" lvl="0" indent="0" algn="ctr" rtl="0">
              <a:spcBef>
                <a:spcPts val="0"/>
              </a:spcBef>
              <a:spcAft>
                <a:spcPts val="0"/>
              </a:spcAft>
              <a:buNone/>
            </a:pPr>
            <a:r>
              <a:rPr lang="en"/>
              <a:t>Ng Yun Fei Aries (U2330271K)</a:t>
            </a:r>
            <a:endParaRPr/>
          </a:p>
          <a:p>
            <a:pPr marL="0" lvl="0" indent="0" algn="ctr" rtl="0">
              <a:spcBef>
                <a:spcPts val="0"/>
              </a:spcBef>
              <a:spcAft>
                <a:spcPts val="0"/>
              </a:spcAft>
              <a:buNone/>
            </a:pPr>
            <a:r>
              <a:rPr lang="en"/>
              <a:t>Ong Beng Soon (U2330122C)</a:t>
            </a:r>
            <a:endParaRPr/>
          </a:p>
        </p:txBody>
      </p:sp>
      <p:grpSp>
        <p:nvGrpSpPr>
          <p:cNvPr id="388" name="Google Shape;388;p34"/>
          <p:cNvGrpSpPr/>
          <p:nvPr/>
        </p:nvGrpSpPr>
        <p:grpSpPr>
          <a:xfrm rot="944308">
            <a:off x="833384" y="3365744"/>
            <a:ext cx="1013010" cy="1026927"/>
            <a:chOff x="3907850" y="489501"/>
            <a:chExt cx="664190" cy="673316"/>
          </a:xfrm>
        </p:grpSpPr>
        <p:sp>
          <p:nvSpPr>
            <p:cNvPr id="389" name="Google Shape;389;p34"/>
            <p:cNvSpPr/>
            <p:nvPr/>
          </p:nvSpPr>
          <p:spPr>
            <a:xfrm>
              <a:off x="3907850" y="489501"/>
              <a:ext cx="664190" cy="673316"/>
            </a:xfrm>
            <a:custGeom>
              <a:avLst/>
              <a:gdLst/>
              <a:ahLst/>
              <a:cxnLst/>
              <a:rect l="l" t="t" r="r" b="b"/>
              <a:pathLst>
                <a:path w="36394" h="36894" extrusionOk="0">
                  <a:moveTo>
                    <a:pt x="18447" y="0"/>
                  </a:moveTo>
                  <a:cubicBezTo>
                    <a:pt x="18014" y="0"/>
                    <a:pt x="17647" y="33"/>
                    <a:pt x="17246" y="67"/>
                  </a:cubicBezTo>
                  <a:cubicBezTo>
                    <a:pt x="17113" y="67"/>
                    <a:pt x="16980" y="167"/>
                    <a:pt x="16846" y="167"/>
                  </a:cubicBezTo>
                  <a:cubicBezTo>
                    <a:pt x="16779" y="167"/>
                    <a:pt x="16683" y="152"/>
                    <a:pt x="16597" y="152"/>
                  </a:cubicBezTo>
                  <a:cubicBezTo>
                    <a:pt x="16553" y="152"/>
                    <a:pt x="16513" y="156"/>
                    <a:pt x="16479" y="167"/>
                  </a:cubicBezTo>
                  <a:cubicBezTo>
                    <a:pt x="16079" y="334"/>
                    <a:pt x="15645" y="367"/>
                    <a:pt x="15245" y="400"/>
                  </a:cubicBezTo>
                  <a:cubicBezTo>
                    <a:pt x="14845" y="500"/>
                    <a:pt x="14478" y="567"/>
                    <a:pt x="14144" y="667"/>
                  </a:cubicBezTo>
                  <a:cubicBezTo>
                    <a:pt x="13744" y="734"/>
                    <a:pt x="13344" y="967"/>
                    <a:pt x="12943" y="1067"/>
                  </a:cubicBezTo>
                  <a:cubicBezTo>
                    <a:pt x="12476" y="1201"/>
                    <a:pt x="12076" y="1368"/>
                    <a:pt x="11676" y="1568"/>
                  </a:cubicBezTo>
                  <a:cubicBezTo>
                    <a:pt x="10808" y="2001"/>
                    <a:pt x="9941" y="2402"/>
                    <a:pt x="9074" y="2802"/>
                  </a:cubicBezTo>
                  <a:cubicBezTo>
                    <a:pt x="8273" y="3169"/>
                    <a:pt x="7506" y="3636"/>
                    <a:pt x="6806" y="4136"/>
                  </a:cubicBezTo>
                  <a:cubicBezTo>
                    <a:pt x="6105" y="4570"/>
                    <a:pt x="5505" y="5170"/>
                    <a:pt x="4838" y="5704"/>
                  </a:cubicBezTo>
                  <a:cubicBezTo>
                    <a:pt x="4571" y="5904"/>
                    <a:pt x="4337" y="6204"/>
                    <a:pt x="4137" y="6505"/>
                  </a:cubicBezTo>
                  <a:cubicBezTo>
                    <a:pt x="3770" y="6905"/>
                    <a:pt x="3437" y="7339"/>
                    <a:pt x="3103" y="7739"/>
                  </a:cubicBezTo>
                  <a:cubicBezTo>
                    <a:pt x="2636" y="8306"/>
                    <a:pt x="2336" y="8906"/>
                    <a:pt x="1969" y="9540"/>
                  </a:cubicBezTo>
                  <a:cubicBezTo>
                    <a:pt x="1602" y="10174"/>
                    <a:pt x="1435" y="10874"/>
                    <a:pt x="1168" y="11542"/>
                  </a:cubicBezTo>
                  <a:cubicBezTo>
                    <a:pt x="1068" y="11875"/>
                    <a:pt x="935" y="12209"/>
                    <a:pt x="901" y="12576"/>
                  </a:cubicBezTo>
                  <a:cubicBezTo>
                    <a:pt x="835" y="13009"/>
                    <a:pt x="635" y="13376"/>
                    <a:pt x="668" y="13810"/>
                  </a:cubicBezTo>
                  <a:cubicBezTo>
                    <a:pt x="434" y="14344"/>
                    <a:pt x="434" y="14911"/>
                    <a:pt x="301" y="15511"/>
                  </a:cubicBezTo>
                  <a:cubicBezTo>
                    <a:pt x="268" y="15711"/>
                    <a:pt x="234" y="15911"/>
                    <a:pt x="168" y="16178"/>
                  </a:cubicBezTo>
                  <a:cubicBezTo>
                    <a:pt x="134" y="16412"/>
                    <a:pt x="134" y="16645"/>
                    <a:pt x="101" y="16879"/>
                  </a:cubicBezTo>
                  <a:cubicBezTo>
                    <a:pt x="1" y="17146"/>
                    <a:pt x="101" y="17413"/>
                    <a:pt x="101" y="17679"/>
                  </a:cubicBezTo>
                  <a:cubicBezTo>
                    <a:pt x="101" y="17913"/>
                    <a:pt x="1" y="18180"/>
                    <a:pt x="1" y="18413"/>
                  </a:cubicBezTo>
                  <a:cubicBezTo>
                    <a:pt x="1" y="19080"/>
                    <a:pt x="168" y="19714"/>
                    <a:pt x="101" y="20381"/>
                  </a:cubicBezTo>
                  <a:lnTo>
                    <a:pt x="101" y="20481"/>
                  </a:lnTo>
                  <a:cubicBezTo>
                    <a:pt x="268" y="20648"/>
                    <a:pt x="168" y="20815"/>
                    <a:pt x="168" y="20982"/>
                  </a:cubicBezTo>
                  <a:cubicBezTo>
                    <a:pt x="234" y="21149"/>
                    <a:pt x="268" y="21349"/>
                    <a:pt x="268" y="21515"/>
                  </a:cubicBezTo>
                  <a:cubicBezTo>
                    <a:pt x="301" y="21749"/>
                    <a:pt x="301" y="22016"/>
                    <a:pt x="401" y="22249"/>
                  </a:cubicBezTo>
                  <a:cubicBezTo>
                    <a:pt x="568" y="22750"/>
                    <a:pt x="668" y="23317"/>
                    <a:pt x="835" y="23817"/>
                  </a:cubicBezTo>
                  <a:cubicBezTo>
                    <a:pt x="1135" y="24818"/>
                    <a:pt x="1602" y="25718"/>
                    <a:pt x="2002" y="26686"/>
                  </a:cubicBezTo>
                  <a:cubicBezTo>
                    <a:pt x="2269" y="27253"/>
                    <a:pt x="2636" y="27820"/>
                    <a:pt x="2970" y="28387"/>
                  </a:cubicBezTo>
                  <a:cubicBezTo>
                    <a:pt x="3336" y="29021"/>
                    <a:pt x="3737" y="29655"/>
                    <a:pt x="4237" y="30155"/>
                  </a:cubicBezTo>
                  <a:cubicBezTo>
                    <a:pt x="4637" y="30589"/>
                    <a:pt x="5004" y="31156"/>
                    <a:pt x="5505" y="31523"/>
                  </a:cubicBezTo>
                  <a:cubicBezTo>
                    <a:pt x="5972" y="31856"/>
                    <a:pt x="6339" y="32223"/>
                    <a:pt x="6772" y="32557"/>
                  </a:cubicBezTo>
                  <a:cubicBezTo>
                    <a:pt x="7439" y="33090"/>
                    <a:pt x="8107" y="33591"/>
                    <a:pt x="8840" y="34091"/>
                  </a:cubicBezTo>
                  <a:cubicBezTo>
                    <a:pt x="9407" y="34491"/>
                    <a:pt x="9941" y="34858"/>
                    <a:pt x="10508" y="35092"/>
                  </a:cubicBezTo>
                  <a:cubicBezTo>
                    <a:pt x="10909" y="35259"/>
                    <a:pt x="11275" y="35492"/>
                    <a:pt x="11642" y="35659"/>
                  </a:cubicBezTo>
                  <a:cubicBezTo>
                    <a:pt x="12176" y="35859"/>
                    <a:pt x="12743" y="36026"/>
                    <a:pt x="13277" y="36193"/>
                  </a:cubicBezTo>
                  <a:cubicBezTo>
                    <a:pt x="13477" y="36259"/>
                    <a:pt x="13744" y="36193"/>
                    <a:pt x="13944" y="36326"/>
                  </a:cubicBezTo>
                  <a:cubicBezTo>
                    <a:pt x="14044" y="36376"/>
                    <a:pt x="14144" y="36376"/>
                    <a:pt x="14240" y="36376"/>
                  </a:cubicBezTo>
                  <a:cubicBezTo>
                    <a:pt x="14336" y="36376"/>
                    <a:pt x="14428" y="36376"/>
                    <a:pt x="14511" y="36426"/>
                  </a:cubicBezTo>
                  <a:cubicBezTo>
                    <a:pt x="14745" y="36560"/>
                    <a:pt x="14945" y="36493"/>
                    <a:pt x="15178" y="36560"/>
                  </a:cubicBezTo>
                  <a:cubicBezTo>
                    <a:pt x="15345" y="36660"/>
                    <a:pt x="15612" y="36660"/>
                    <a:pt x="15845" y="36693"/>
                  </a:cubicBezTo>
                  <a:cubicBezTo>
                    <a:pt x="16079" y="36726"/>
                    <a:pt x="16279" y="36726"/>
                    <a:pt x="16513" y="36760"/>
                  </a:cubicBezTo>
                  <a:cubicBezTo>
                    <a:pt x="16613" y="36793"/>
                    <a:pt x="16713" y="36804"/>
                    <a:pt x="16813" y="36804"/>
                  </a:cubicBezTo>
                  <a:cubicBezTo>
                    <a:pt x="17013" y="36804"/>
                    <a:pt x="17213" y="36760"/>
                    <a:pt x="17413" y="36760"/>
                  </a:cubicBezTo>
                  <a:cubicBezTo>
                    <a:pt x="17680" y="36760"/>
                    <a:pt x="18014" y="36860"/>
                    <a:pt x="18314" y="36860"/>
                  </a:cubicBezTo>
                  <a:cubicBezTo>
                    <a:pt x="18481" y="36860"/>
                    <a:pt x="18614" y="36760"/>
                    <a:pt x="18781" y="36760"/>
                  </a:cubicBezTo>
                  <a:lnTo>
                    <a:pt x="19081" y="36760"/>
                  </a:lnTo>
                  <a:cubicBezTo>
                    <a:pt x="19248" y="36693"/>
                    <a:pt x="19448" y="36593"/>
                    <a:pt x="19615" y="36526"/>
                  </a:cubicBezTo>
                  <a:lnTo>
                    <a:pt x="19615" y="36526"/>
                  </a:lnTo>
                  <a:cubicBezTo>
                    <a:pt x="19415" y="36660"/>
                    <a:pt x="19148" y="36760"/>
                    <a:pt x="18948" y="36893"/>
                  </a:cubicBezTo>
                  <a:lnTo>
                    <a:pt x="19481" y="36893"/>
                  </a:lnTo>
                  <a:cubicBezTo>
                    <a:pt x="19748" y="36893"/>
                    <a:pt x="19948" y="36893"/>
                    <a:pt x="20182" y="36826"/>
                  </a:cubicBezTo>
                  <a:cubicBezTo>
                    <a:pt x="20415" y="36726"/>
                    <a:pt x="20682" y="36760"/>
                    <a:pt x="20949" y="36726"/>
                  </a:cubicBezTo>
                  <a:cubicBezTo>
                    <a:pt x="21316" y="36693"/>
                    <a:pt x="21683" y="36593"/>
                    <a:pt x="22083" y="36526"/>
                  </a:cubicBezTo>
                  <a:cubicBezTo>
                    <a:pt x="22650" y="36426"/>
                    <a:pt x="23184" y="36259"/>
                    <a:pt x="23751" y="36093"/>
                  </a:cubicBezTo>
                  <a:cubicBezTo>
                    <a:pt x="24452" y="35892"/>
                    <a:pt x="25152" y="35659"/>
                    <a:pt x="25819" y="35325"/>
                  </a:cubicBezTo>
                  <a:cubicBezTo>
                    <a:pt x="26186" y="35092"/>
                    <a:pt x="26586" y="34858"/>
                    <a:pt x="26953" y="34658"/>
                  </a:cubicBezTo>
                  <a:cubicBezTo>
                    <a:pt x="27687" y="34225"/>
                    <a:pt x="28354" y="33691"/>
                    <a:pt x="28988" y="33057"/>
                  </a:cubicBezTo>
                  <a:cubicBezTo>
                    <a:pt x="29722" y="32323"/>
                    <a:pt x="30456" y="31589"/>
                    <a:pt x="31056" y="30755"/>
                  </a:cubicBezTo>
                  <a:cubicBezTo>
                    <a:pt x="31523" y="30188"/>
                    <a:pt x="32024" y="29555"/>
                    <a:pt x="32491" y="28921"/>
                  </a:cubicBezTo>
                  <a:cubicBezTo>
                    <a:pt x="32991" y="28254"/>
                    <a:pt x="33458" y="27520"/>
                    <a:pt x="33825" y="26819"/>
                  </a:cubicBezTo>
                  <a:cubicBezTo>
                    <a:pt x="34459" y="25652"/>
                    <a:pt x="35026" y="24418"/>
                    <a:pt x="35459" y="23183"/>
                  </a:cubicBezTo>
                  <a:cubicBezTo>
                    <a:pt x="35626" y="22716"/>
                    <a:pt x="35793" y="22216"/>
                    <a:pt x="35860" y="21749"/>
                  </a:cubicBezTo>
                  <a:cubicBezTo>
                    <a:pt x="35960" y="21315"/>
                    <a:pt x="36127" y="20882"/>
                    <a:pt x="36060" y="20381"/>
                  </a:cubicBezTo>
                  <a:cubicBezTo>
                    <a:pt x="36227" y="20215"/>
                    <a:pt x="36160" y="19981"/>
                    <a:pt x="36160" y="19748"/>
                  </a:cubicBezTo>
                  <a:cubicBezTo>
                    <a:pt x="36193" y="19547"/>
                    <a:pt x="36227" y="19314"/>
                    <a:pt x="36227" y="19080"/>
                  </a:cubicBezTo>
                  <a:cubicBezTo>
                    <a:pt x="36260" y="18213"/>
                    <a:pt x="36393" y="17312"/>
                    <a:pt x="36193" y="16378"/>
                  </a:cubicBezTo>
                  <a:cubicBezTo>
                    <a:pt x="36127" y="16045"/>
                    <a:pt x="36193" y="15711"/>
                    <a:pt x="36127" y="15378"/>
                  </a:cubicBezTo>
                  <a:cubicBezTo>
                    <a:pt x="36026" y="15078"/>
                    <a:pt x="36127" y="14744"/>
                    <a:pt x="35993" y="14444"/>
                  </a:cubicBezTo>
                  <a:cubicBezTo>
                    <a:pt x="35926" y="14244"/>
                    <a:pt x="36026" y="13943"/>
                    <a:pt x="35826" y="13810"/>
                  </a:cubicBezTo>
                  <a:cubicBezTo>
                    <a:pt x="35826" y="13476"/>
                    <a:pt x="35693" y="13176"/>
                    <a:pt x="35626" y="12843"/>
                  </a:cubicBezTo>
                  <a:cubicBezTo>
                    <a:pt x="35526" y="12376"/>
                    <a:pt x="35426" y="11909"/>
                    <a:pt x="35193" y="11508"/>
                  </a:cubicBezTo>
                  <a:cubicBezTo>
                    <a:pt x="34992" y="11041"/>
                    <a:pt x="34926" y="10574"/>
                    <a:pt x="34625" y="10207"/>
                  </a:cubicBezTo>
                  <a:cubicBezTo>
                    <a:pt x="34425" y="9407"/>
                    <a:pt x="33925" y="8773"/>
                    <a:pt x="33591" y="8072"/>
                  </a:cubicBezTo>
                  <a:cubicBezTo>
                    <a:pt x="33458" y="7806"/>
                    <a:pt x="33258" y="7539"/>
                    <a:pt x="33024" y="7239"/>
                  </a:cubicBezTo>
                  <a:cubicBezTo>
                    <a:pt x="32858" y="6972"/>
                    <a:pt x="32691" y="6705"/>
                    <a:pt x="32491" y="6405"/>
                  </a:cubicBezTo>
                  <a:cubicBezTo>
                    <a:pt x="32224" y="6038"/>
                    <a:pt x="31957" y="5704"/>
                    <a:pt x="31657" y="5371"/>
                  </a:cubicBezTo>
                  <a:cubicBezTo>
                    <a:pt x="31490" y="5170"/>
                    <a:pt x="31190" y="5004"/>
                    <a:pt x="31090" y="4703"/>
                  </a:cubicBezTo>
                  <a:cubicBezTo>
                    <a:pt x="30789" y="4570"/>
                    <a:pt x="30623" y="4336"/>
                    <a:pt x="30422" y="4136"/>
                  </a:cubicBezTo>
                  <a:cubicBezTo>
                    <a:pt x="30122" y="3869"/>
                    <a:pt x="29855" y="3636"/>
                    <a:pt x="29589" y="3369"/>
                  </a:cubicBezTo>
                  <a:cubicBezTo>
                    <a:pt x="29172" y="3042"/>
                    <a:pt x="28783" y="2742"/>
                    <a:pt x="28349" y="2444"/>
                  </a:cubicBezTo>
                  <a:lnTo>
                    <a:pt x="28349" y="2444"/>
                  </a:lnTo>
                  <a:cubicBezTo>
                    <a:pt x="28261" y="2369"/>
                    <a:pt x="28165" y="2298"/>
                    <a:pt x="28054" y="2235"/>
                  </a:cubicBezTo>
                  <a:lnTo>
                    <a:pt x="28054" y="2235"/>
                  </a:lnTo>
                  <a:cubicBezTo>
                    <a:pt x="28054" y="2235"/>
                    <a:pt x="28054" y="2235"/>
                    <a:pt x="28054" y="2235"/>
                  </a:cubicBezTo>
                  <a:cubicBezTo>
                    <a:pt x="27620" y="1968"/>
                    <a:pt x="27153" y="1668"/>
                    <a:pt x="26653" y="1368"/>
                  </a:cubicBezTo>
                  <a:cubicBezTo>
                    <a:pt x="26320" y="1201"/>
                    <a:pt x="25953" y="1034"/>
                    <a:pt x="25619" y="901"/>
                  </a:cubicBezTo>
                  <a:cubicBezTo>
                    <a:pt x="25019" y="701"/>
                    <a:pt x="24485" y="534"/>
                    <a:pt x="23884" y="367"/>
                  </a:cubicBezTo>
                  <a:cubicBezTo>
                    <a:pt x="23618" y="300"/>
                    <a:pt x="23317" y="334"/>
                    <a:pt x="23051" y="234"/>
                  </a:cubicBezTo>
                  <a:cubicBezTo>
                    <a:pt x="22970" y="204"/>
                    <a:pt x="22884" y="198"/>
                    <a:pt x="22796" y="198"/>
                  </a:cubicBezTo>
                  <a:cubicBezTo>
                    <a:pt x="22737" y="198"/>
                    <a:pt x="22677" y="200"/>
                    <a:pt x="22617" y="200"/>
                  </a:cubicBezTo>
                  <a:cubicBezTo>
                    <a:pt x="22467" y="200"/>
                    <a:pt x="22317" y="184"/>
                    <a:pt x="22183" y="67"/>
                  </a:cubicBezTo>
                  <a:cubicBezTo>
                    <a:pt x="21683" y="33"/>
                    <a:pt x="21149" y="0"/>
                    <a:pt x="20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4047253" y="860026"/>
              <a:ext cx="362244" cy="163009"/>
            </a:xfrm>
            <a:custGeom>
              <a:avLst/>
              <a:gdLst/>
              <a:ahLst/>
              <a:cxnLst/>
              <a:rect l="l" t="t" r="r" b="b"/>
              <a:pathLst>
                <a:path w="19849" h="8932" extrusionOk="0">
                  <a:moveTo>
                    <a:pt x="895" y="1"/>
                  </a:moveTo>
                  <a:cubicBezTo>
                    <a:pt x="752" y="1"/>
                    <a:pt x="611" y="49"/>
                    <a:pt x="501" y="177"/>
                  </a:cubicBezTo>
                  <a:cubicBezTo>
                    <a:pt x="501" y="211"/>
                    <a:pt x="468" y="211"/>
                    <a:pt x="468" y="211"/>
                  </a:cubicBezTo>
                  <a:cubicBezTo>
                    <a:pt x="234" y="211"/>
                    <a:pt x="234" y="378"/>
                    <a:pt x="201" y="511"/>
                  </a:cubicBezTo>
                  <a:cubicBezTo>
                    <a:pt x="134" y="644"/>
                    <a:pt x="1" y="878"/>
                    <a:pt x="34" y="1045"/>
                  </a:cubicBezTo>
                  <a:cubicBezTo>
                    <a:pt x="134" y="1378"/>
                    <a:pt x="167" y="1712"/>
                    <a:pt x="234" y="2045"/>
                  </a:cubicBezTo>
                  <a:cubicBezTo>
                    <a:pt x="334" y="2346"/>
                    <a:pt x="401" y="2679"/>
                    <a:pt x="534" y="3013"/>
                  </a:cubicBezTo>
                  <a:cubicBezTo>
                    <a:pt x="634" y="3280"/>
                    <a:pt x="801" y="3613"/>
                    <a:pt x="901" y="3913"/>
                  </a:cubicBezTo>
                  <a:cubicBezTo>
                    <a:pt x="1301" y="4714"/>
                    <a:pt x="1735" y="5448"/>
                    <a:pt x="2402" y="6082"/>
                  </a:cubicBezTo>
                  <a:lnTo>
                    <a:pt x="3003" y="6682"/>
                  </a:lnTo>
                  <a:cubicBezTo>
                    <a:pt x="3203" y="6916"/>
                    <a:pt x="3503" y="7082"/>
                    <a:pt x="3737" y="7249"/>
                  </a:cubicBezTo>
                  <a:cubicBezTo>
                    <a:pt x="4237" y="7583"/>
                    <a:pt x="4737" y="7883"/>
                    <a:pt x="5304" y="8083"/>
                  </a:cubicBezTo>
                  <a:cubicBezTo>
                    <a:pt x="5838" y="8283"/>
                    <a:pt x="6338" y="8450"/>
                    <a:pt x="6872" y="8617"/>
                  </a:cubicBezTo>
                  <a:cubicBezTo>
                    <a:pt x="7406" y="8784"/>
                    <a:pt x="8006" y="8850"/>
                    <a:pt x="8573" y="8917"/>
                  </a:cubicBezTo>
                  <a:cubicBezTo>
                    <a:pt x="8696" y="8928"/>
                    <a:pt x="8818" y="8932"/>
                    <a:pt x="8939" y="8932"/>
                  </a:cubicBezTo>
                  <a:cubicBezTo>
                    <a:pt x="9181" y="8932"/>
                    <a:pt x="9418" y="8917"/>
                    <a:pt x="9641" y="8917"/>
                  </a:cubicBezTo>
                  <a:cubicBezTo>
                    <a:pt x="9863" y="8917"/>
                    <a:pt x="10100" y="8932"/>
                    <a:pt x="10342" y="8932"/>
                  </a:cubicBezTo>
                  <a:cubicBezTo>
                    <a:pt x="10464" y="8932"/>
                    <a:pt x="10586" y="8928"/>
                    <a:pt x="10708" y="8917"/>
                  </a:cubicBezTo>
                  <a:cubicBezTo>
                    <a:pt x="11008" y="8884"/>
                    <a:pt x="11342" y="8850"/>
                    <a:pt x="11676" y="8750"/>
                  </a:cubicBezTo>
                  <a:cubicBezTo>
                    <a:pt x="11909" y="8717"/>
                    <a:pt x="12209" y="8683"/>
                    <a:pt x="12476" y="8583"/>
                  </a:cubicBezTo>
                  <a:cubicBezTo>
                    <a:pt x="12710" y="8517"/>
                    <a:pt x="12976" y="8383"/>
                    <a:pt x="13210" y="8350"/>
                  </a:cubicBezTo>
                  <a:cubicBezTo>
                    <a:pt x="13877" y="8183"/>
                    <a:pt x="14478" y="7850"/>
                    <a:pt x="15078" y="7549"/>
                  </a:cubicBezTo>
                  <a:cubicBezTo>
                    <a:pt x="15545" y="7349"/>
                    <a:pt x="15912" y="7082"/>
                    <a:pt x="16346" y="6782"/>
                  </a:cubicBezTo>
                  <a:cubicBezTo>
                    <a:pt x="16846" y="6449"/>
                    <a:pt x="17213" y="6015"/>
                    <a:pt x="17646" y="5581"/>
                  </a:cubicBezTo>
                  <a:cubicBezTo>
                    <a:pt x="17880" y="5281"/>
                    <a:pt x="18113" y="5014"/>
                    <a:pt x="18314" y="4714"/>
                  </a:cubicBezTo>
                  <a:cubicBezTo>
                    <a:pt x="18714" y="4114"/>
                    <a:pt x="19047" y="3446"/>
                    <a:pt x="19381" y="2846"/>
                  </a:cubicBezTo>
                  <a:cubicBezTo>
                    <a:pt x="19681" y="2279"/>
                    <a:pt x="19848" y="1779"/>
                    <a:pt x="19781" y="1111"/>
                  </a:cubicBezTo>
                  <a:cubicBezTo>
                    <a:pt x="19648" y="945"/>
                    <a:pt x="19448" y="744"/>
                    <a:pt x="19281" y="544"/>
                  </a:cubicBezTo>
                  <a:cubicBezTo>
                    <a:pt x="19047" y="544"/>
                    <a:pt x="18847" y="578"/>
                    <a:pt x="18747" y="678"/>
                  </a:cubicBezTo>
                  <a:cubicBezTo>
                    <a:pt x="18514" y="678"/>
                    <a:pt x="18314" y="778"/>
                    <a:pt x="18180" y="945"/>
                  </a:cubicBezTo>
                  <a:cubicBezTo>
                    <a:pt x="18047" y="1078"/>
                    <a:pt x="17913" y="1278"/>
                    <a:pt x="17847" y="1445"/>
                  </a:cubicBezTo>
                  <a:cubicBezTo>
                    <a:pt x="17646" y="1945"/>
                    <a:pt x="17380" y="2412"/>
                    <a:pt x="17213" y="2913"/>
                  </a:cubicBezTo>
                  <a:cubicBezTo>
                    <a:pt x="17013" y="3513"/>
                    <a:pt x="16679" y="4047"/>
                    <a:pt x="16312" y="4514"/>
                  </a:cubicBezTo>
                  <a:cubicBezTo>
                    <a:pt x="15712" y="5214"/>
                    <a:pt x="14978" y="5781"/>
                    <a:pt x="14144" y="6215"/>
                  </a:cubicBezTo>
                  <a:cubicBezTo>
                    <a:pt x="13677" y="6415"/>
                    <a:pt x="13210" y="6549"/>
                    <a:pt x="12743" y="6749"/>
                  </a:cubicBezTo>
                  <a:cubicBezTo>
                    <a:pt x="12543" y="6849"/>
                    <a:pt x="12309" y="6916"/>
                    <a:pt x="12076" y="6949"/>
                  </a:cubicBezTo>
                  <a:cubicBezTo>
                    <a:pt x="11876" y="7049"/>
                    <a:pt x="11642" y="6982"/>
                    <a:pt x="11409" y="7082"/>
                  </a:cubicBezTo>
                  <a:cubicBezTo>
                    <a:pt x="11175" y="7182"/>
                    <a:pt x="10975" y="7182"/>
                    <a:pt x="10708" y="7182"/>
                  </a:cubicBezTo>
                  <a:cubicBezTo>
                    <a:pt x="10501" y="7182"/>
                    <a:pt x="10293" y="7288"/>
                    <a:pt x="10086" y="7288"/>
                  </a:cubicBezTo>
                  <a:cubicBezTo>
                    <a:pt x="10060" y="7288"/>
                    <a:pt x="10034" y="7286"/>
                    <a:pt x="10008" y="7282"/>
                  </a:cubicBezTo>
                  <a:cubicBezTo>
                    <a:pt x="9641" y="7249"/>
                    <a:pt x="9240" y="7282"/>
                    <a:pt x="8874" y="7216"/>
                  </a:cubicBezTo>
                  <a:cubicBezTo>
                    <a:pt x="8573" y="7116"/>
                    <a:pt x="8206" y="7149"/>
                    <a:pt x="7873" y="7116"/>
                  </a:cubicBezTo>
                  <a:cubicBezTo>
                    <a:pt x="7372" y="7049"/>
                    <a:pt x="6905" y="6949"/>
                    <a:pt x="6405" y="6782"/>
                  </a:cubicBezTo>
                  <a:cubicBezTo>
                    <a:pt x="5538" y="6482"/>
                    <a:pt x="4704" y="6082"/>
                    <a:pt x="4037" y="5414"/>
                  </a:cubicBezTo>
                  <a:cubicBezTo>
                    <a:pt x="3703" y="5114"/>
                    <a:pt x="3403" y="4781"/>
                    <a:pt x="3136" y="4447"/>
                  </a:cubicBezTo>
                  <a:cubicBezTo>
                    <a:pt x="2736" y="3980"/>
                    <a:pt x="2536" y="3413"/>
                    <a:pt x="2235" y="2913"/>
                  </a:cubicBezTo>
                  <a:cubicBezTo>
                    <a:pt x="2135" y="2713"/>
                    <a:pt x="2069" y="2479"/>
                    <a:pt x="2035" y="2279"/>
                  </a:cubicBezTo>
                  <a:cubicBezTo>
                    <a:pt x="1969" y="1745"/>
                    <a:pt x="1835" y="1245"/>
                    <a:pt x="1735" y="744"/>
                  </a:cubicBezTo>
                  <a:cubicBezTo>
                    <a:pt x="1668" y="444"/>
                    <a:pt x="1502" y="211"/>
                    <a:pt x="1235" y="77"/>
                  </a:cubicBezTo>
                  <a:cubicBezTo>
                    <a:pt x="1130" y="32"/>
                    <a:pt x="1012" y="1"/>
                    <a:pt x="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4391792" y="757212"/>
              <a:ext cx="97418" cy="93896"/>
            </a:xfrm>
            <a:custGeom>
              <a:avLst/>
              <a:gdLst/>
              <a:ahLst/>
              <a:cxnLst/>
              <a:rect l="l" t="t" r="r" b="b"/>
              <a:pathLst>
                <a:path w="5338" h="5145" extrusionOk="0">
                  <a:moveTo>
                    <a:pt x="4105" y="1"/>
                  </a:moveTo>
                  <a:cubicBezTo>
                    <a:pt x="4061" y="1"/>
                    <a:pt x="4016" y="3"/>
                    <a:pt x="3970" y="7"/>
                  </a:cubicBezTo>
                  <a:lnTo>
                    <a:pt x="3703" y="7"/>
                  </a:lnTo>
                  <a:cubicBezTo>
                    <a:pt x="3070" y="241"/>
                    <a:pt x="2769" y="741"/>
                    <a:pt x="2302" y="1141"/>
                  </a:cubicBezTo>
                  <a:cubicBezTo>
                    <a:pt x="1982" y="596"/>
                    <a:pt x="1569" y="205"/>
                    <a:pt x="1004" y="205"/>
                  </a:cubicBezTo>
                  <a:cubicBezTo>
                    <a:pt x="981" y="205"/>
                    <a:pt x="958" y="206"/>
                    <a:pt x="935" y="207"/>
                  </a:cubicBezTo>
                  <a:cubicBezTo>
                    <a:pt x="501" y="374"/>
                    <a:pt x="167" y="574"/>
                    <a:pt x="1" y="1008"/>
                  </a:cubicBezTo>
                  <a:lnTo>
                    <a:pt x="1" y="1542"/>
                  </a:lnTo>
                  <a:cubicBezTo>
                    <a:pt x="1" y="1675"/>
                    <a:pt x="1" y="1809"/>
                    <a:pt x="67" y="1875"/>
                  </a:cubicBezTo>
                  <a:cubicBezTo>
                    <a:pt x="301" y="2509"/>
                    <a:pt x="501" y="3176"/>
                    <a:pt x="835" y="3743"/>
                  </a:cubicBezTo>
                  <a:cubicBezTo>
                    <a:pt x="1068" y="4077"/>
                    <a:pt x="1335" y="4377"/>
                    <a:pt x="1669" y="4577"/>
                  </a:cubicBezTo>
                  <a:lnTo>
                    <a:pt x="1935" y="4711"/>
                  </a:lnTo>
                  <a:cubicBezTo>
                    <a:pt x="2069" y="4844"/>
                    <a:pt x="2236" y="4977"/>
                    <a:pt x="2336" y="5078"/>
                  </a:cubicBezTo>
                  <a:cubicBezTo>
                    <a:pt x="2569" y="5078"/>
                    <a:pt x="2769" y="5078"/>
                    <a:pt x="2969" y="5144"/>
                  </a:cubicBezTo>
                  <a:cubicBezTo>
                    <a:pt x="3136" y="5144"/>
                    <a:pt x="3270" y="5078"/>
                    <a:pt x="3336" y="5011"/>
                  </a:cubicBezTo>
                  <a:cubicBezTo>
                    <a:pt x="3570" y="4844"/>
                    <a:pt x="3770" y="4644"/>
                    <a:pt x="3937" y="4377"/>
                  </a:cubicBezTo>
                  <a:cubicBezTo>
                    <a:pt x="4137" y="3977"/>
                    <a:pt x="4437" y="3576"/>
                    <a:pt x="4637" y="3210"/>
                  </a:cubicBezTo>
                  <a:cubicBezTo>
                    <a:pt x="5004" y="2542"/>
                    <a:pt x="5338" y="1842"/>
                    <a:pt x="5304" y="1041"/>
                  </a:cubicBezTo>
                  <a:cubicBezTo>
                    <a:pt x="5271" y="708"/>
                    <a:pt x="5104" y="508"/>
                    <a:pt x="4871" y="307"/>
                  </a:cubicBezTo>
                  <a:cubicBezTo>
                    <a:pt x="4667" y="103"/>
                    <a:pt x="4411" y="1"/>
                    <a:pt x="41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974823" y="745624"/>
              <a:ext cx="91925" cy="87819"/>
            </a:xfrm>
            <a:custGeom>
              <a:avLst/>
              <a:gdLst/>
              <a:ahLst/>
              <a:cxnLst/>
              <a:rect l="l" t="t" r="r" b="b"/>
              <a:pathLst>
                <a:path w="5037" h="4812" extrusionOk="0">
                  <a:moveTo>
                    <a:pt x="3827" y="1"/>
                  </a:moveTo>
                  <a:cubicBezTo>
                    <a:pt x="3494" y="1"/>
                    <a:pt x="3186" y="91"/>
                    <a:pt x="2902" y="375"/>
                  </a:cubicBezTo>
                  <a:cubicBezTo>
                    <a:pt x="2669" y="609"/>
                    <a:pt x="2502" y="809"/>
                    <a:pt x="2302" y="1009"/>
                  </a:cubicBezTo>
                  <a:cubicBezTo>
                    <a:pt x="1868" y="709"/>
                    <a:pt x="1768" y="175"/>
                    <a:pt x="1234" y="8"/>
                  </a:cubicBezTo>
                  <a:lnTo>
                    <a:pt x="567" y="8"/>
                  </a:lnTo>
                  <a:cubicBezTo>
                    <a:pt x="300" y="142"/>
                    <a:pt x="234" y="442"/>
                    <a:pt x="67" y="542"/>
                  </a:cubicBezTo>
                  <a:cubicBezTo>
                    <a:pt x="0" y="1009"/>
                    <a:pt x="100" y="1476"/>
                    <a:pt x="133" y="1943"/>
                  </a:cubicBezTo>
                  <a:cubicBezTo>
                    <a:pt x="200" y="2110"/>
                    <a:pt x="300" y="2277"/>
                    <a:pt x="334" y="2444"/>
                  </a:cubicBezTo>
                  <a:cubicBezTo>
                    <a:pt x="500" y="2877"/>
                    <a:pt x="734" y="3344"/>
                    <a:pt x="967" y="3778"/>
                  </a:cubicBezTo>
                  <a:cubicBezTo>
                    <a:pt x="1234" y="4178"/>
                    <a:pt x="1534" y="4545"/>
                    <a:pt x="2102" y="4712"/>
                  </a:cubicBezTo>
                  <a:cubicBezTo>
                    <a:pt x="2168" y="4712"/>
                    <a:pt x="2235" y="4779"/>
                    <a:pt x="2268" y="4812"/>
                  </a:cubicBezTo>
                  <a:lnTo>
                    <a:pt x="2935" y="4812"/>
                  </a:lnTo>
                  <a:cubicBezTo>
                    <a:pt x="3102" y="4812"/>
                    <a:pt x="3269" y="4812"/>
                    <a:pt x="3336" y="4712"/>
                  </a:cubicBezTo>
                  <a:cubicBezTo>
                    <a:pt x="3603" y="4512"/>
                    <a:pt x="3836" y="4312"/>
                    <a:pt x="4003" y="4045"/>
                  </a:cubicBezTo>
                  <a:cubicBezTo>
                    <a:pt x="4336" y="3478"/>
                    <a:pt x="4637" y="2877"/>
                    <a:pt x="4870" y="2277"/>
                  </a:cubicBezTo>
                  <a:cubicBezTo>
                    <a:pt x="4970" y="2043"/>
                    <a:pt x="5037" y="1843"/>
                    <a:pt x="5004" y="1610"/>
                  </a:cubicBezTo>
                  <a:cubicBezTo>
                    <a:pt x="4970" y="1343"/>
                    <a:pt x="5004" y="1109"/>
                    <a:pt x="5004" y="809"/>
                  </a:cubicBezTo>
                  <a:cubicBezTo>
                    <a:pt x="4803" y="609"/>
                    <a:pt x="4570" y="342"/>
                    <a:pt x="4336" y="109"/>
                  </a:cubicBezTo>
                  <a:cubicBezTo>
                    <a:pt x="4203" y="109"/>
                    <a:pt x="4103" y="8"/>
                    <a:pt x="4003" y="8"/>
                  </a:cubicBezTo>
                  <a:cubicBezTo>
                    <a:pt x="3944" y="3"/>
                    <a:pt x="3885" y="1"/>
                    <a:pt x="3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4122128" y="785954"/>
              <a:ext cx="79771" cy="73474"/>
            </a:xfrm>
            <a:custGeom>
              <a:avLst/>
              <a:gdLst/>
              <a:ahLst/>
              <a:cxnLst/>
              <a:rect l="l" t="t" r="r" b="b"/>
              <a:pathLst>
                <a:path w="4371" h="4026" extrusionOk="0">
                  <a:moveTo>
                    <a:pt x="2035" y="0"/>
                  </a:moveTo>
                  <a:cubicBezTo>
                    <a:pt x="1835" y="0"/>
                    <a:pt x="1602" y="133"/>
                    <a:pt x="1401" y="167"/>
                  </a:cubicBezTo>
                  <a:cubicBezTo>
                    <a:pt x="1001" y="300"/>
                    <a:pt x="701" y="600"/>
                    <a:pt x="501" y="934"/>
                  </a:cubicBezTo>
                  <a:cubicBezTo>
                    <a:pt x="267" y="1234"/>
                    <a:pt x="34" y="1501"/>
                    <a:pt x="101" y="1935"/>
                  </a:cubicBezTo>
                  <a:cubicBezTo>
                    <a:pt x="101" y="1968"/>
                    <a:pt x="34" y="2001"/>
                    <a:pt x="0" y="2102"/>
                  </a:cubicBezTo>
                  <a:cubicBezTo>
                    <a:pt x="34" y="2168"/>
                    <a:pt x="67" y="2268"/>
                    <a:pt x="101" y="2268"/>
                  </a:cubicBezTo>
                  <a:cubicBezTo>
                    <a:pt x="101" y="2802"/>
                    <a:pt x="367" y="3136"/>
                    <a:pt x="734" y="3469"/>
                  </a:cubicBezTo>
                  <a:cubicBezTo>
                    <a:pt x="1035" y="3736"/>
                    <a:pt x="1368" y="3936"/>
                    <a:pt x="1735" y="3970"/>
                  </a:cubicBezTo>
                  <a:cubicBezTo>
                    <a:pt x="1900" y="4006"/>
                    <a:pt x="2065" y="4025"/>
                    <a:pt x="2228" y="4025"/>
                  </a:cubicBezTo>
                  <a:cubicBezTo>
                    <a:pt x="2658" y="4025"/>
                    <a:pt x="3073" y="3893"/>
                    <a:pt x="3436" y="3603"/>
                  </a:cubicBezTo>
                  <a:cubicBezTo>
                    <a:pt x="3736" y="3336"/>
                    <a:pt x="4170" y="3102"/>
                    <a:pt x="4103" y="2602"/>
                  </a:cubicBezTo>
                  <a:cubicBezTo>
                    <a:pt x="4370" y="2302"/>
                    <a:pt x="4170" y="2001"/>
                    <a:pt x="4103" y="1701"/>
                  </a:cubicBezTo>
                  <a:cubicBezTo>
                    <a:pt x="4003" y="1134"/>
                    <a:pt x="3570" y="334"/>
                    <a:pt x="2736" y="133"/>
                  </a:cubicBezTo>
                  <a:cubicBezTo>
                    <a:pt x="2502" y="100"/>
                    <a:pt x="2235" y="0"/>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4254214" y="787687"/>
              <a:ext cx="72471" cy="69496"/>
            </a:xfrm>
            <a:custGeom>
              <a:avLst/>
              <a:gdLst/>
              <a:ahLst/>
              <a:cxnLst/>
              <a:rect l="l" t="t" r="r" b="b"/>
              <a:pathLst>
                <a:path w="3971" h="3808" extrusionOk="0">
                  <a:moveTo>
                    <a:pt x="1991" y="1"/>
                  </a:moveTo>
                  <a:cubicBezTo>
                    <a:pt x="1973" y="1"/>
                    <a:pt x="1954" y="2"/>
                    <a:pt x="1936" y="5"/>
                  </a:cubicBezTo>
                  <a:cubicBezTo>
                    <a:pt x="1435" y="139"/>
                    <a:pt x="935" y="305"/>
                    <a:pt x="535" y="706"/>
                  </a:cubicBezTo>
                  <a:cubicBezTo>
                    <a:pt x="335" y="972"/>
                    <a:pt x="168" y="1206"/>
                    <a:pt x="1" y="1506"/>
                  </a:cubicBezTo>
                  <a:lnTo>
                    <a:pt x="1" y="2173"/>
                  </a:lnTo>
                  <a:cubicBezTo>
                    <a:pt x="1" y="2407"/>
                    <a:pt x="301" y="3074"/>
                    <a:pt x="501" y="3241"/>
                  </a:cubicBezTo>
                  <a:cubicBezTo>
                    <a:pt x="701" y="3408"/>
                    <a:pt x="968" y="3574"/>
                    <a:pt x="1202" y="3674"/>
                  </a:cubicBezTo>
                  <a:cubicBezTo>
                    <a:pt x="1469" y="3741"/>
                    <a:pt x="1769" y="3808"/>
                    <a:pt x="2002" y="3808"/>
                  </a:cubicBezTo>
                  <a:cubicBezTo>
                    <a:pt x="2169" y="3808"/>
                    <a:pt x="2303" y="3741"/>
                    <a:pt x="2469" y="3708"/>
                  </a:cubicBezTo>
                  <a:cubicBezTo>
                    <a:pt x="3170" y="3574"/>
                    <a:pt x="3604" y="3207"/>
                    <a:pt x="3804" y="2507"/>
                  </a:cubicBezTo>
                  <a:cubicBezTo>
                    <a:pt x="3837" y="2307"/>
                    <a:pt x="3937" y="2073"/>
                    <a:pt x="3970" y="1906"/>
                  </a:cubicBezTo>
                  <a:cubicBezTo>
                    <a:pt x="3937" y="1806"/>
                    <a:pt x="3870" y="1706"/>
                    <a:pt x="3970" y="1573"/>
                  </a:cubicBezTo>
                  <a:cubicBezTo>
                    <a:pt x="3937" y="1506"/>
                    <a:pt x="3970" y="1373"/>
                    <a:pt x="3937" y="1306"/>
                  </a:cubicBezTo>
                  <a:cubicBezTo>
                    <a:pt x="3670" y="672"/>
                    <a:pt x="3137" y="372"/>
                    <a:pt x="2603" y="72"/>
                  </a:cubicBezTo>
                  <a:cubicBezTo>
                    <a:pt x="2558" y="83"/>
                    <a:pt x="2514" y="88"/>
                    <a:pt x="2473" y="88"/>
                  </a:cubicBezTo>
                  <a:cubicBezTo>
                    <a:pt x="2291" y="88"/>
                    <a:pt x="2139" y="1"/>
                    <a:pt x="1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4143425" y="800024"/>
              <a:ext cx="21936" cy="27977"/>
            </a:xfrm>
            <a:custGeom>
              <a:avLst/>
              <a:gdLst/>
              <a:ahLst/>
              <a:cxnLst/>
              <a:rect l="l" t="t" r="r" b="b"/>
              <a:pathLst>
                <a:path w="1202" h="1533" extrusionOk="0">
                  <a:moveTo>
                    <a:pt x="587" y="0"/>
                  </a:moveTo>
                  <a:cubicBezTo>
                    <a:pt x="383" y="0"/>
                    <a:pt x="188" y="126"/>
                    <a:pt x="1" y="363"/>
                  </a:cubicBezTo>
                  <a:lnTo>
                    <a:pt x="1" y="1297"/>
                  </a:lnTo>
                  <a:lnTo>
                    <a:pt x="234" y="1531"/>
                  </a:lnTo>
                  <a:cubicBezTo>
                    <a:pt x="294" y="1531"/>
                    <a:pt x="351" y="1532"/>
                    <a:pt x="407" y="1532"/>
                  </a:cubicBezTo>
                  <a:cubicBezTo>
                    <a:pt x="603" y="1532"/>
                    <a:pt x="779" y="1512"/>
                    <a:pt x="935" y="1331"/>
                  </a:cubicBezTo>
                  <a:cubicBezTo>
                    <a:pt x="1035" y="1230"/>
                    <a:pt x="1102" y="1164"/>
                    <a:pt x="1202" y="1030"/>
                  </a:cubicBezTo>
                  <a:lnTo>
                    <a:pt x="1202" y="363"/>
                  </a:lnTo>
                  <a:cubicBezTo>
                    <a:pt x="989" y="117"/>
                    <a:pt x="784" y="0"/>
                    <a:pt x="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4270054" y="804203"/>
              <a:ext cx="23141" cy="23871"/>
            </a:xfrm>
            <a:custGeom>
              <a:avLst/>
              <a:gdLst/>
              <a:ahLst/>
              <a:cxnLst/>
              <a:rect l="l" t="t" r="r" b="b"/>
              <a:pathLst>
                <a:path w="1268" h="1308" extrusionOk="0">
                  <a:moveTo>
                    <a:pt x="601" y="1"/>
                  </a:moveTo>
                  <a:cubicBezTo>
                    <a:pt x="67" y="168"/>
                    <a:pt x="0" y="501"/>
                    <a:pt x="67" y="735"/>
                  </a:cubicBezTo>
                  <a:cubicBezTo>
                    <a:pt x="156" y="1179"/>
                    <a:pt x="402" y="1307"/>
                    <a:pt x="667" y="1307"/>
                  </a:cubicBezTo>
                  <a:cubicBezTo>
                    <a:pt x="700" y="1307"/>
                    <a:pt x="734" y="1305"/>
                    <a:pt x="767" y="1302"/>
                  </a:cubicBezTo>
                  <a:cubicBezTo>
                    <a:pt x="968" y="1135"/>
                    <a:pt x="1101" y="968"/>
                    <a:pt x="1268" y="835"/>
                  </a:cubicBezTo>
                  <a:lnTo>
                    <a:pt x="1268" y="401"/>
                  </a:lnTo>
                  <a:cubicBezTo>
                    <a:pt x="1134" y="268"/>
                    <a:pt x="1001" y="134"/>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Audio 17">
            <a:extLst>
              <a:ext uri="{FF2B5EF4-FFF2-40B4-BE49-F238E27FC236}">
                <a16:creationId xmlns:a16="http://schemas.microsoft.com/office/drawing/2014/main" id="{629A4C48-CE55-BB54-84A1-1149D05763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82"/>
    </mc:Choice>
    <mc:Fallback>
      <p:transition spd="slow" advTm="9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3"/>
          <p:cNvSpPr txBox="1">
            <a:spLocks noGrp="1"/>
          </p:cNvSpPr>
          <p:nvPr>
            <p:ph type="title"/>
          </p:nvPr>
        </p:nvSpPr>
        <p:spPr>
          <a:xfrm>
            <a:off x="3138425" y="37650"/>
            <a:ext cx="25281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Heatmap</a:t>
            </a:r>
            <a:endParaRPr/>
          </a:p>
        </p:txBody>
      </p:sp>
      <p:sp>
        <p:nvSpPr>
          <p:cNvPr id="518" name="Google Shape;518;p43"/>
          <p:cNvSpPr txBox="1">
            <a:spLocks noGrp="1"/>
          </p:cNvSpPr>
          <p:nvPr>
            <p:ph type="subTitle" idx="1"/>
          </p:nvPr>
        </p:nvSpPr>
        <p:spPr>
          <a:xfrm>
            <a:off x="698575" y="650213"/>
            <a:ext cx="3748500" cy="31311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a:t>1. Log GDP per capita</a:t>
            </a:r>
            <a:endParaRPr/>
          </a:p>
          <a:p>
            <a:pPr marL="0" lvl="0" indent="0" algn="l" rtl="0">
              <a:spcBef>
                <a:spcPts val="1200"/>
              </a:spcBef>
              <a:spcAft>
                <a:spcPts val="0"/>
              </a:spcAft>
              <a:buNone/>
            </a:pPr>
            <a:r>
              <a:rPr lang="en"/>
              <a:t>2. Social Support</a:t>
            </a:r>
            <a:endParaRPr/>
          </a:p>
          <a:p>
            <a:pPr marL="0" lvl="0" indent="0" algn="l" rtl="0">
              <a:spcBef>
                <a:spcPts val="1200"/>
              </a:spcBef>
              <a:spcAft>
                <a:spcPts val="0"/>
              </a:spcAft>
              <a:buNone/>
            </a:pPr>
            <a:r>
              <a:rPr lang="en"/>
              <a:t>3. Health life Expectancy at Birth</a:t>
            </a:r>
            <a:endParaRPr/>
          </a:p>
          <a:p>
            <a:pPr marL="0" lvl="0" indent="0" algn="l" rtl="0">
              <a:spcBef>
                <a:spcPts val="1200"/>
              </a:spcBef>
              <a:spcAft>
                <a:spcPts val="0"/>
              </a:spcAft>
              <a:buNone/>
            </a:pPr>
            <a:r>
              <a:rPr lang="en"/>
              <a:t>4. Freedom to make life choices</a:t>
            </a:r>
            <a:endParaRPr/>
          </a:p>
          <a:p>
            <a:pPr marL="0" lvl="0" indent="0" algn="l" rtl="0">
              <a:spcBef>
                <a:spcPts val="1200"/>
              </a:spcBef>
              <a:spcAft>
                <a:spcPts val="0"/>
              </a:spcAft>
              <a:buNone/>
            </a:pPr>
            <a:r>
              <a:rPr lang="en"/>
              <a:t>5. Positive Affect</a:t>
            </a:r>
            <a:endParaRPr/>
          </a:p>
          <a:p>
            <a:pPr marL="0" lvl="0" indent="0" algn="l" rtl="0">
              <a:spcBef>
                <a:spcPts val="1200"/>
              </a:spcBef>
              <a:spcAft>
                <a:spcPts val="0"/>
              </a:spcAft>
              <a:buNone/>
            </a:pPr>
            <a:r>
              <a:rPr lang="en"/>
              <a:t>6. Perceptions of Corruption</a:t>
            </a:r>
            <a:endParaRPr/>
          </a:p>
          <a:p>
            <a:pPr marL="0" lvl="0" indent="0" algn="l" rtl="0">
              <a:spcBef>
                <a:spcPts val="1200"/>
              </a:spcBef>
              <a:spcAft>
                <a:spcPts val="0"/>
              </a:spcAft>
              <a:buNone/>
            </a:pPr>
            <a:r>
              <a:rPr lang="en"/>
              <a:t>7. Negative Affect</a:t>
            </a:r>
            <a:endParaRPr/>
          </a:p>
          <a:p>
            <a:pPr marL="0" lvl="0" indent="0" algn="l" rtl="0">
              <a:spcBef>
                <a:spcPts val="1200"/>
              </a:spcBef>
              <a:spcAft>
                <a:spcPts val="0"/>
              </a:spcAft>
              <a:buNone/>
            </a:pPr>
            <a:r>
              <a:rPr lang="en"/>
              <a:t>8. Generosity</a:t>
            </a:r>
            <a:endParaRPr/>
          </a:p>
          <a:p>
            <a:pPr marL="0" lvl="0" indent="0" algn="l" rtl="0">
              <a:spcBef>
                <a:spcPts val="1200"/>
              </a:spcBef>
              <a:spcAft>
                <a:spcPts val="0"/>
              </a:spcAft>
              <a:buNone/>
            </a:pPr>
            <a:endParaRPr/>
          </a:p>
        </p:txBody>
      </p:sp>
      <p:pic>
        <p:nvPicPr>
          <p:cNvPr id="519" name="Google Shape;519;p43"/>
          <p:cNvPicPr preferRelativeResize="0"/>
          <p:nvPr/>
        </p:nvPicPr>
        <p:blipFill>
          <a:blip r:embed="rId5">
            <a:alphaModFix/>
          </a:blip>
          <a:stretch>
            <a:fillRect/>
          </a:stretch>
        </p:blipFill>
        <p:spPr>
          <a:xfrm>
            <a:off x="4510850" y="844000"/>
            <a:ext cx="3935600" cy="3287299"/>
          </a:xfrm>
          <a:prstGeom prst="rect">
            <a:avLst/>
          </a:prstGeom>
          <a:noFill/>
          <a:ln>
            <a:noFill/>
          </a:ln>
        </p:spPr>
      </p:pic>
      <p:grpSp>
        <p:nvGrpSpPr>
          <p:cNvPr id="520" name="Google Shape;520;p43"/>
          <p:cNvGrpSpPr/>
          <p:nvPr/>
        </p:nvGrpSpPr>
        <p:grpSpPr>
          <a:xfrm rot="-692652" flipH="1">
            <a:off x="7825694" y="3620465"/>
            <a:ext cx="846843" cy="838831"/>
            <a:chOff x="7979925" y="2800625"/>
            <a:chExt cx="673850" cy="667475"/>
          </a:xfrm>
        </p:grpSpPr>
        <p:sp>
          <p:nvSpPr>
            <p:cNvPr id="521" name="Google Shape;521;p43"/>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43"/>
          <p:cNvPicPr preferRelativeResize="0"/>
          <p:nvPr/>
        </p:nvPicPr>
        <p:blipFill>
          <a:blip r:embed="rId6">
            <a:alphaModFix/>
          </a:blip>
          <a:stretch>
            <a:fillRect/>
          </a:stretch>
        </p:blipFill>
        <p:spPr>
          <a:xfrm>
            <a:off x="933877" y="3849075"/>
            <a:ext cx="5326497" cy="612600"/>
          </a:xfrm>
          <a:prstGeom prst="rect">
            <a:avLst/>
          </a:prstGeom>
          <a:noFill/>
          <a:ln w="19050" cap="flat" cmpd="sng">
            <a:solidFill>
              <a:schemeClr val="accent3"/>
            </a:solidFill>
            <a:prstDash val="solid"/>
            <a:round/>
            <a:headEnd type="none" w="sm" len="sm"/>
            <a:tailEnd type="none" w="sm" len="sm"/>
          </a:ln>
        </p:spPr>
      </p:pic>
      <p:pic>
        <p:nvPicPr>
          <p:cNvPr id="33" name="Audio 32">
            <a:extLst>
              <a:ext uri="{FF2B5EF4-FFF2-40B4-BE49-F238E27FC236}">
                <a16:creationId xmlns:a16="http://schemas.microsoft.com/office/drawing/2014/main" id="{3AAD5D1F-57C0-F498-EE27-F5B004989C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412"/>
    </mc:Choice>
    <mc:Fallback>
      <p:transition spd="slow" advTm="10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4"/>
          <p:cNvSpPr txBox="1">
            <a:spLocks noGrp="1"/>
          </p:cNvSpPr>
          <p:nvPr>
            <p:ph type="body" idx="1"/>
          </p:nvPr>
        </p:nvSpPr>
        <p:spPr>
          <a:xfrm>
            <a:off x="4630125" y="1151500"/>
            <a:ext cx="3913200" cy="23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decided to keep variables with absolute correlation value of 0.5 and above:</a:t>
            </a:r>
            <a:endParaRPr/>
          </a:p>
          <a:p>
            <a:pPr marL="457200" lvl="0" indent="-304800" algn="l" rtl="0">
              <a:spcBef>
                <a:spcPts val="1000"/>
              </a:spcBef>
              <a:spcAft>
                <a:spcPts val="0"/>
              </a:spcAft>
              <a:buSzPts val="1200"/>
              <a:buAutoNum type="arabicPeriod"/>
            </a:pPr>
            <a:r>
              <a:rPr lang="en"/>
              <a:t>Log GDP per capita</a:t>
            </a:r>
            <a:endParaRPr/>
          </a:p>
          <a:p>
            <a:pPr marL="457200" lvl="0" indent="-304800" algn="l" rtl="0">
              <a:spcBef>
                <a:spcPts val="0"/>
              </a:spcBef>
              <a:spcAft>
                <a:spcPts val="0"/>
              </a:spcAft>
              <a:buSzPts val="1200"/>
              <a:buAutoNum type="arabicPeriod"/>
            </a:pPr>
            <a:r>
              <a:rPr lang="en"/>
              <a:t>Social Support</a:t>
            </a:r>
            <a:endParaRPr/>
          </a:p>
          <a:p>
            <a:pPr marL="457200" lvl="0" indent="-304800" algn="l" rtl="0">
              <a:spcBef>
                <a:spcPts val="0"/>
              </a:spcBef>
              <a:spcAft>
                <a:spcPts val="0"/>
              </a:spcAft>
              <a:buSzPts val="1200"/>
              <a:buAutoNum type="arabicPeriod"/>
            </a:pPr>
            <a:r>
              <a:rPr lang="en"/>
              <a:t>Healthy Life expectancy at birth</a:t>
            </a:r>
            <a:endParaRPr/>
          </a:p>
          <a:p>
            <a:pPr marL="457200" lvl="0" indent="-304800" algn="l" rtl="0">
              <a:spcBef>
                <a:spcPts val="0"/>
              </a:spcBef>
              <a:spcAft>
                <a:spcPts val="0"/>
              </a:spcAft>
              <a:buSzPts val="1200"/>
              <a:buAutoNum type="arabicPeriod"/>
            </a:pPr>
            <a:r>
              <a:rPr lang="en"/>
              <a:t>Freedom to make life choices</a:t>
            </a:r>
            <a:endParaRPr/>
          </a:p>
          <a:p>
            <a:pPr marL="457200" lvl="0" indent="-304800" algn="l" rtl="0">
              <a:spcBef>
                <a:spcPts val="0"/>
              </a:spcBef>
              <a:spcAft>
                <a:spcPts val="0"/>
              </a:spcAft>
              <a:buSzPts val="1200"/>
              <a:buAutoNum type="arabicPeriod"/>
            </a:pPr>
            <a:r>
              <a:rPr lang="en"/>
              <a:t>Positive affect</a:t>
            </a:r>
            <a:endParaRPr/>
          </a:p>
        </p:txBody>
      </p:sp>
      <p:sp>
        <p:nvSpPr>
          <p:cNvPr id="533" name="Google Shape;533;p44"/>
          <p:cNvSpPr txBox="1">
            <a:spLocks noGrp="1"/>
          </p:cNvSpPr>
          <p:nvPr>
            <p:ph type="title"/>
          </p:nvPr>
        </p:nvSpPr>
        <p:spPr>
          <a:xfrm>
            <a:off x="845325" y="526300"/>
            <a:ext cx="4458000" cy="73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Variables to focus on</a:t>
            </a:r>
            <a:endParaRPr/>
          </a:p>
        </p:txBody>
      </p:sp>
      <p:sp>
        <p:nvSpPr>
          <p:cNvPr id="534" name="Google Shape;534;p44"/>
          <p:cNvSpPr/>
          <p:nvPr/>
        </p:nvSpPr>
        <p:spPr>
          <a:xfrm>
            <a:off x="925050" y="3535550"/>
            <a:ext cx="1583700" cy="1647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535" name="Google Shape;535;p44"/>
          <p:cNvSpPr/>
          <p:nvPr/>
        </p:nvSpPr>
        <p:spPr>
          <a:xfrm>
            <a:off x="925050" y="4123850"/>
            <a:ext cx="1583700" cy="1647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pic>
        <p:nvPicPr>
          <p:cNvPr id="536" name="Google Shape;536;p44"/>
          <p:cNvPicPr preferRelativeResize="0"/>
          <p:nvPr/>
        </p:nvPicPr>
        <p:blipFill>
          <a:blip r:embed="rId5">
            <a:alphaModFix/>
          </a:blip>
          <a:stretch>
            <a:fillRect/>
          </a:stretch>
        </p:blipFill>
        <p:spPr>
          <a:xfrm>
            <a:off x="496275" y="1244625"/>
            <a:ext cx="3857799" cy="3591751"/>
          </a:xfrm>
          <a:prstGeom prst="rect">
            <a:avLst/>
          </a:prstGeom>
          <a:noFill/>
          <a:ln>
            <a:noFill/>
          </a:ln>
        </p:spPr>
      </p:pic>
      <p:grpSp>
        <p:nvGrpSpPr>
          <p:cNvPr id="537" name="Google Shape;537;p44"/>
          <p:cNvGrpSpPr/>
          <p:nvPr/>
        </p:nvGrpSpPr>
        <p:grpSpPr>
          <a:xfrm rot="-678980" flipH="1">
            <a:off x="3963930" y="4250864"/>
            <a:ext cx="827264" cy="819437"/>
            <a:chOff x="7979925" y="2800625"/>
            <a:chExt cx="673850" cy="667475"/>
          </a:xfrm>
        </p:grpSpPr>
        <p:sp>
          <p:nvSpPr>
            <p:cNvPr id="538" name="Google Shape;538;p44"/>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Audio 16">
            <a:extLst>
              <a:ext uri="{FF2B5EF4-FFF2-40B4-BE49-F238E27FC236}">
                <a16:creationId xmlns:a16="http://schemas.microsoft.com/office/drawing/2014/main" id="{52681027-F6E3-9C19-66AD-618209F00E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602"/>
    </mc:Choice>
    <mc:Fallback>
      <p:transition spd="slow" advTm="20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5"/>
          <p:cNvSpPr txBox="1">
            <a:spLocks noGrp="1"/>
          </p:cNvSpPr>
          <p:nvPr>
            <p:ph type="title"/>
          </p:nvPr>
        </p:nvSpPr>
        <p:spPr>
          <a:xfrm>
            <a:off x="674350" y="393625"/>
            <a:ext cx="6014100" cy="15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Individual box plot, histogram &amp; violin plot</a:t>
            </a:r>
            <a:endParaRPr/>
          </a:p>
        </p:txBody>
      </p:sp>
      <p:sp>
        <p:nvSpPr>
          <p:cNvPr id="549" name="Google Shape;549;p45"/>
          <p:cNvSpPr txBox="1">
            <a:spLocks noGrp="1"/>
          </p:cNvSpPr>
          <p:nvPr>
            <p:ph type="subTitle" idx="1"/>
          </p:nvPr>
        </p:nvSpPr>
        <p:spPr>
          <a:xfrm>
            <a:off x="5444900" y="528225"/>
            <a:ext cx="21492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Lexend"/>
                <a:ea typeface="Lexend"/>
                <a:cs typeface="Lexend"/>
                <a:sym typeface="Lexend"/>
              </a:rPr>
              <a:t>~ life Ladder ~</a:t>
            </a:r>
            <a:endParaRPr sz="1800" b="1">
              <a:solidFill>
                <a:schemeClr val="accent4"/>
              </a:solidFill>
              <a:latin typeface="Lexend"/>
              <a:ea typeface="Lexend"/>
              <a:cs typeface="Lexend"/>
              <a:sym typeface="Lexend"/>
            </a:endParaRPr>
          </a:p>
        </p:txBody>
      </p:sp>
      <p:grpSp>
        <p:nvGrpSpPr>
          <p:cNvPr id="550" name="Google Shape;550;p45"/>
          <p:cNvGrpSpPr/>
          <p:nvPr/>
        </p:nvGrpSpPr>
        <p:grpSpPr>
          <a:xfrm rot="-692652" flipH="1">
            <a:off x="7721719" y="528190"/>
            <a:ext cx="846843" cy="838831"/>
            <a:chOff x="7979925" y="2800625"/>
            <a:chExt cx="673850" cy="667475"/>
          </a:xfrm>
        </p:grpSpPr>
        <p:sp>
          <p:nvSpPr>
            <p:cNvPr id="551" name="Google Shape;551;p45"/>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7" name="Google Shape;557;p45"/>
          <p:cNvPicPr preferRelativeResize="0"/>
          <p:nvPr/>
        </p:nvPicPr>
        <p:blipFill>
          <a:blip r:embed="rId5">
            <a:alphaModFix/>
          </a:blip>
          <a:stretch>
            <a:fillRect/>
          </a:stretch>
        </p:blipFill>
        <p:spPr>
          <a:xfrm>
            <a:off x="1496525" y="1650875"/>
            <a:ext cx="5758602" cy="1841750"/>
          </a:xfrm>
          <a:prstGeom prst="rect">
            <a:avLst/>
          </a:prstGeom>
          <a:noFill/>
          <a:ln>
            <a:noFill/>
          </a:ln>
        </p:spPr>
      </p:pic>
      <p:pic>
        <p:nvPicPr>
          <p:cNvPr id="558" name="Google Shape;558;p45"/>
          <p:cNvPicPr preferRelativeResize="0"/>
          <p:nvPr/>
        </p:nvPicPr>
        <p:blipFill>
          <a:blip r:embed="rId6">
            <a:alphaModFix/>
          </a:blip>
          <a:stretch>
            <a:fillRect/>
          </a:stretch>
        </p:blipFill>
        <p:spPr>
          <a:xfrm>
            <a:off x="625925" y="3492627"/>
            <a:ext cx="4625250" cy="1193900"/>
          </a:xfrm>
          <a:prstGeom prst="rect">
            <a:avLst/>
          </a:prstGeom>
          <a:noFill/>
          <a:ln w="19050" cap="flat" cmpd="sng">
            <a:solidFill>
              <a:schemeClr val="accent3"/>
            </a:solidFill>
            <a:prstDash val="solid"/>
            <a:round/>
            <a:headEnd type="none" w="sm" len="sm"/>
            <a:tailEnd type="none" w="sm" len="sm"/>
          </a:ln>
        </p:spPr>
      </p:pic>
      <p:pic>
        <p:nvPicPr>
          <p:cNvPr id="8" name="Audio 7">
            <a:extLst>
              <a:ext uri="{FF2B5EF4-FFF2-40B4-BE49-F238E27FC236}">
                <a16:creationId xmlns:a16="http://schemas.microsoft.com/office/drawing/2014/main" id="{2B67834C-2565-4C83-77E1-A282AE02F2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90"/>
    </mc:Choice>
    <mc:Fallback>
      <p:transition spd="slow" advTm="9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6"/>
          <p:cNvSpPr txBox="1">
            <a:spLocks noGrp="1"/>
          </p:cNvSpPr>
          <p:nvPr>
            <p:ph type="title"/>
          </p:nvPr>
        </p:nvSpPr>
        <p:spPr>
          <a:xfrm>
            <a:off x="674350" y="393625"/>
            <a:ext cx="6014100" cy="15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Individual box plot, histogram &amp; violin plot</a:t>
            </a:r>
            <a:endParaRPr/>
          </a:p>
        </p:txBody>
      </p:sp>
      <p:sp>
        <p:nvSpPr>
          <p:cNvPr id="564" name="Google Shape;564;p46"/>
          <p:cNvSpPr txBox="1">
            <a:spLocks noGrp="1"/>
          </p:cNvSpPr>
          <p:nvPr>
            <p:ph type="subTitle" idx="1"/>
          </p:nvPr>
        </p:nvSpPr>
        <p:spPr>
          <a:xfrm>
            <a:off x="5444900" y="528225"/>
            <a:ext cx="31614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Lexend"/>
                <a:ea typeface="Lexend"/>
                <a:cs typeface="Lexend"/>
                <a:sym typeface="Lexend"/>
              </a:rPr>
              <a:t>~ Log GDP per Capita ~</a:t>
            </a:r>
            <a:endParaRPr sz="1800" b="1">
              <a:solidFill>
                <a:schemeClr val="accent4"/>
              </a:solidFill>
              <a:latin typeface="Lexend"/>
              <a:ea typeface="Lexend"/>
              <a:cs typeface="Lexend"/>
              <a:sym typeface="Lexend"/>
            </a:endParaRPr>
          </a:p>
        </p:txBody>
      </p:sp>
      <p:pic>
        <p:nvPicPr>
          <p:cNvPr id="565" name="Google Shape;565;p46"/>
          <p:cNvPicPr preferRelativeResize="0"/>
          <p:nvPr/>
        </p:nvPicPr>
        <p:blipFill>
          <a:blip r:embed="rId5">
            <a:alphaModFix/>
          </a:blip>
          <a:stretch>
            <a:fillRect/>
          </a:stretch>
        </p:blipFill>
        <p:spPr>
          <a:xfrm>
            <a:off x="1370625" y="1559487"/>
            <a:ext cx="6330102" cy="2024525"/>
          </a:xfrm>
          <a:prstGeom prst="rect">
            <a:avLst/>
          </a:prstGeom>
          <a:noFill/>
          <a:ln>
            <a:noFill/>
          </a:ln>
        </p:spPr>
      </p:pic>
      <p:pic>
        <p:nvPicPr>
          <p:cNvPr id="566" name="Google Shape;566;p46"/>
          <p:cNvPicPr preferRelativeResize="0"/>
          <p:nvPr/>
        </p:nvPicPr>
        <p:blipFill>
          <a:blip r:embed="rId6">
            <a:alphaModFix/>
          </a:blip>
          <a:stretch>
            <a:fillRect/>
          </a:stretch>
        </p:blipFill>
        <p:spPr>
          <a:xfrm>
            <a:off x="616225" y="3584002"/>
            <a:ext cx="4625250" cy="1193900"/>
          </a:xfrm>
          <a:prstGeom prst="rect">
            <a:avLst/>
          </a:prstGeom>
          <a:noFill/>
          <a:ln w="19050" cap="flat" cmpd="sng">
            <a:solidFill>
              <a:schemeClr val="accent3"/>
            </a:solidFill>
            <a:prstDash val="solid"/>
            <a:round/>
            <a:headEnd type="none" w="sm" len="sm"/>
            <a:tailEnd type="none" w="sm" len="sm"/>
          </a:ln>
        </p:spPr>
      </p:pic>
      <p:grpSp>
        <p:nvGrpSpPr>
          <p:cNvPr id="567" name="Google Shape;567;p46"/>
          <p:cNvGrpSpPr/>
          <p:nvPr/>
        </p:nvGrpSpPr>
        <p:grpSpPr>
          <a:xfrm rot="-692652" flipH="1">
            <a:off x="7326844" y="3426715"/>
            <a:ext cx="846843" cy="838831"/>
            <a:chOff x="7979925" y="2800625"/>
            <a:chExt cx="673850" cy="667475"/>
          </a:xfrm>
        </p:grpSpPr>
        <p:sp>
          <p:nvSpPr>
            <p:cNvPr id="568" name="Google Shape;568;p46"/>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6"/>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6"/>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6"/>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6"/>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Audio 7">
            <a:extLst>
              <a:ext uri="{FF2B5EF4-FFF2-40B4-BE49-F238E27FC236}">
                <a16:creationId xmlns:a16="http://schemas.microsoft.com/office/drawing/2014/main" id="{254C51F9-6D1A-8B20-EC6C-F071AE3EC1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92"/>
    </mc:Choice>
    <mc:Fallback>
      <p:transition spd="slow" advTm="3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7"/>
          <p:cNvSpPr txBox="1">
            <a:spLocks noGrp="1"/>
          </p:cNvSpPr>
          <p:nvPr>
            <p:ph type="title"/>
          </p:nvPr>
        </p:nvSpPr>
        <p:spPr>
          <a:xfrm>
            <a:off x="674350" y="393625"/>
            <a:ext cx="6014100" cy="15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Individual box plot, histogram &amp; violin plot</a:t>
            </a:r>
            <a:endParaRPr/>
          </a:p>
        </p:txBody>
      </p:sp>
      <p:sp>
        <p:nvSpPr>
          <p:cNvPr id="579" name="Google Shape;579;p47"/>
          <p:cNvSpPr txBox="1">
            <a:spLocks noGrp="1"/>
          </p:cNvSpPr>
          <p:nvPr>
            <p:ph type="subTitle" idx="1"/>
          </p:nvPr>
        </p:nvSpPr>
        <p:spPr>
          <a:xfrm>
            <a:off x="5444900" y="528225"/>
            <a:ext cx="31614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Lexend"/>
                <a:ea typeface="Lexend"/>
                <a:cs typeface="Lexend"/>
                <a:sym typeface="Lexend"/>
              </a:rPr>
              <a:t>~ Social Support ~</a:t>
            </a:r>
            <a:endParaRPr sz="1800" b="1">
              <a:solidFill>
                <a:schemeClr val="accent4"/>
              </a:solidFill>
              <a:latin typeface="Lexend"/>
              <a:ea typeface="Lexend"/>
              <a:cs typeface="Lexend"/>
              <a:sym typeface="Lexend"/>
            </a:endParaRPr>
          </a:p>
        </p:txBody>
      </p:sp>
      <p:pic>
        <p:nvPicPr>
          <p:cNvPr id="580" name="Google Shape;580;p47"/>
          <p:cNvPicPr preferRelativeResize="0"/>
          <p:nvPr/>
        </p:nvPicPr>
        <p:blipFill>
          <a:blip r:embed="rId5">
            <a:alphaModFix/>
          </a:blip>
          <a:stretch>
            <a:fillRect/>
          </a:stretch>
        </p:blipFill>
        <p:spPr>
          <a:xfrm>
            <a:off x="1370625" y="1559487"/>
            <a:ext cx="6330102" cy="2024525"/>
          </a:xfrm>
          <a:prstGeom prst="rect">
            <a:avLst/>
          </a:prstGeom>
          <a:noFill/>
          <a:ln>
            <a:noFill/>
          </a:ln>
        </p:spPr>
      </p:pic>
      <p:pic>
        <p:nvPicPr>
          <p:cNvPr id="581" name="Google Shape;581;p47"/>
          <p:cNvPicPr preferRelativeResize="0"/>
          <p:nvPr/>
        </p:nvPicPr>
        <p:blipFill>
          <a:blip r:embed="rId6">
            <a:alphaModFix/>
          </a:blip>
          <a:stretch>
            <a:fillRect/>
          </a:stretch>
        </p:blipFill>
        <p:spPr>
          <a:xfrm>
            <a:off x="1370625" y="1559475"/>
            <a:ext cx="6330132" cy="2024525"/>
          </a:xfrm>
          <a:prstGeom prst="rect">
            <a:avLst/>
          </a:prstGeom>
          <a:noFill/>
          <a:ln>
            <a:noFill/>
          </a:ln>
        </p:spPr>
      </p:pic>
      <p:pic>
        <p:nvPicPr>
          <p:cNvPr id="582" name="Google Shape;582;p47"/>
          <p:cNvPicPr preferRelativeResize="0"/>
          <p:nvPr/>
        </p:nvPicPr>
        <p:blipFill>
          <a:blip r:embed="rId7">
            <a:alphaModFix/>
          </a:blip>
          <a:stretch>
            <a:fillRect/>
          </a:stretch>
        </p:blipFill>
        <p:spPr>
          <a:xfrm>
            <a:off x="616225" y="3584002"/>
            <a:ext cx="4625250" cy="1193900"/>
          </a:xfrm>
          <a:prstGeom prst="rect">
            <a:avLst/>
          </a:prstGeom>
          <a:noFill/>
          <a:ln w="19050" cap="flat" cmpd="sng">
            <a:solidFill>
              <a:schemeClr val="accent3"/>
            </a:solidFill>
            <a:prstDash val="solid"/>
            <a:round/>
            <a:headEnd type="none" w="sm" len="sm"/>
            <a:tailEnd type="none" w="sm" len="sm"/>
          </a:ln>
        </p:spPr>
      </p:pic>
      <p:grpSp>
        <p:nvGrpSpPr>
          <p:cNvPr id="583" name="Google Shape;583;p47"/>
          <p:cNvGrpSpPr/>
          <p:nvPr/>
        </p:nvGrpSpPr>
        <p:grpSpPr>
          <a:xfrm rot="-692652" flipH="1">
            <a:off x="226694" y="2816465"/>
            <a:ext cx="846843" cy="838831"/>
            <a:chOff x="7979925" y="2800625"/>
            <a:chExt cx="673850" cy="667475"/>
          </a:xfrm>
        </p:grpSpPr>
        <p:sp>
          <p:nvSpPr>
            <p:cNvPr id="584" name="Google Shape;584;p47"/>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47"/>
          <p:cNvSpPr txBox="1">
            <a:spLocks noGrp="1"/>
          </p:cNvSpPr>
          <p:nvPr>
            <p:ph type="body" idx="4294967295"/>
          </p:nvPr>
        </p:nvSpPr>
        <p:spPr>
          <a:xfrm>
            <a:off x="5444900" y="3845525"/>
            <a:ext cx="2697600" cy="377700"/>
          </a:xfrm>
          <a:prstGeom prst="rect">
            <a:avLst/>
          </a:prstGeom>
        </p:spPr>
        <p:txBody>
          <a:bodyPr spcFirstLastPara="1" wrap="square" lIns="91425" tIns="91425" rIns="91425" bIns="91425" anchor="t" anchorCtr="0">
            <a:noAutofit/>
          </a:bodyPr>
          <a:lstStyle/>
          <a:p>
            <a:pPr marL="0" lvl="0" indent="0" algn="l" rtl="0">
              <a:spcBef>
                <a:spcPts val="1000"/>
              </a:spcBef>
              <a:spcAft>
                <a:spcPts val="1600"/>
              </a:spcAft>
              <a:buNone/>
            </a:pPr>
            <a:r>
              <a:rPr lang="en"/>
              <a:t>Some outliers found</a:t>
            </a:r>
            <a:endParaRPr/>
          </a:p>
        </p:txBody>
      </p:sp>
      <p:pic>
        <p:nvPicPr>
          <p:cNvPr id="8" name="Audio 7">
            <a:extLst>
              <a:ext uri="{FF2B5EF4-FFF2-40B4-BE49-F238E27FC236}">
                <a16:creationId xmlns:a16="http://schemas.microsoft.com/office/drawing/2014/main" id="{2DCB45B7-B58C-467D-76B5-7851C8B6C95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00"/>
    </mc:Choice>
    <mc:Fallback>
      <p:transition spd="slow" advTm="2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8"/>
          <p:cNvSpPr txBox="1">
            <a:spLocks noGrp="1"/>
          </p:cNvSpPr>
          <p:nvPr>
            <p:ph type="title"/>
          </p:nvPr>
        </p:nvSpPr>
        <p:spPr>
          <a:xfrm>
            <a:off x="674350" y="393625"/>
            <a:ext cx="6014100" cy="15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Individual box plot, histogram &amp; violin plot</a:t>
            </a:r>
            <a:endParaRPr/>
          </a:p>
        </p:txBody>
      </p:sp>
      <p:sp>
        <p:nvSpPr>
          <p:cNvPr id="596" name="Google Shape;596;p48"/>
          <p:cNvSpPr txBox="1">
            <a:spLocks noGrp="1"/>
          </p:cNvSpPr>
          <p:nvPr>
            <p:ph type="subTitle" idx="1"/>
          </p:nvPr>
        </p:nvSpPr>
        <p:spPr>
          <a:xfrm>
            <a:off x="5444900" y="528225"/>
            <a:ext cx="26967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Lexend"/>
                <a:ea typeface="Lexend"/>
                <a:cs typeface="Lexend"/>
                <a:sym typeface="Lexend"/>
              </a:rPr>
              <a:t>~ Healthy life expectancy at birth ~</a:t>
            </a:r>
            <a:endParaRPr sz="1800" b="1">
              <a:solidFill>
                <a:schemeClr val="accent4"/>
              </a:solidFill>
              <a:latin typeface="Lexend"/>
              <a:ea typeface="Lexend"/>
              <a:cs typeface="Lexend"/>
              <a:sym typeface="Lexend"/>
            </a:endParaRPr>
          </a:p>
        </p:txBody>
      </p:sp>
      <p:pic>
        <p:nvPicPr>
          <p:cNvPr id="597" name="Google Shape;597;p48"/>
          <p:cNvPicPr preferRelativeResize="0"/>
          <p:nvPr/>
        </p:nvPicPr>
        <p:blipFill>
          <a:blip r:embed="rId5">
            <a:alphaModFix/>
          </a:blip>
          <a:stretch>
            <a:fillRect/>
          </a:stretch>
        </p:blipFill>
        <p:spPr>
          <a:xfrm>
            <a:off x="1370625" y="1559487"/>
            <a:ext cx="6330102" cy="2024525"/>
          </a:xfrm>
          <a:prstGeom prst="rect">
            <a:avLst/>
          </a:prstGeom>
          <a:noFill/>
          <a:ln>
            <a:noFill/>
          </a:ln>
        </p:spPr>
      </p:pic>
      <p:pic>
        <p:nvPicPr>
          <p:cNvPr id="598" name="Google Shape;598;p48"/>
          <p:cNvPicPr preferRelativeResize="0"/>
          <p:nvPr/>
        </p:nvPicPr>
        <p:blipFill>
          <a:blip r:embed="rId6">
            <a:alphaModFix/>
          </a:blip>
          <a:stretch>
            <a:fillRect/>
          </a:stretch>
        </p:blipFill>
        <p:spPr>
          <a:xfrm>
            <a:off x="1370625" y="1559475"/>
            <a:ext cx="6330132" cy="2024525"/>
          </a:xfrm>
          <a:prstGeom prst="rect">
            <a:avLst/>
          </a:prstGeom>
          <a:noFill/>
          <a:ln>
            <a:noFill/>
          </a:ln>
        </p:spPr>
      </p:pic>
      <p:pic>
        <p:nvPicPr>
          <p:cNvPr id="599" name="Google Shape;599;p48"/>
          <p:cNvPicPr preferRelativeResize="0"/>
          <p:nvPr/>
        </p:nvPicPr>
        <p:blipFill>
          <a:blip r:embed="rId7">
            <a:alphaModFix/>
          </a:blip>
          <a:stretch>
            <a:fillRect/>
          </a:stretch>
        </p:blipFill>
        <p:spPr>
          <a:xfrm>
            <a:off x="1370638" y="1559488"/>
            <a:ext cx="6330102" cy="2024513"/>
          </a:xfrm>
          <a:prstGeom prst="rect">
            <a:avLst/>
          </a:prstGeom>
          <a:noFill/>
          <a:ln>
            <a:noFill/>
          </a:ln>
        </p:spPr>
      </p:pic>
      <p:pic>
        <p:nvPicPr>
          <p:cNvPr id="600" name="Google Shape;600;p48"/>
          <p:cNvPicPr preferRelativeResize="0"/>
          <p:nvPr/>
        </p:nvPicPr>
        <p:blipFill>
          <a:blip r:embed="rId8">
            <a:alphaModFix/>
          </a:blip>
          <a:stretch>
            <a:fillRect/>
          </a:stretch>
        </p:blipFill>
        <p:spPr>
          <a:xfrm>
            <a:off x="616225" y="3584002"/>
            <a:ext cx="4625250" cy="1193900"/>
          </a:xfrm>
          <a:prstGeom prst="rect">
            <a:avLst/>
          </a:prstGeom>
          <a:noFill/>
          <a:ln w="19050" cap="flat" cmpd="sng">
            <a:solidFill>
              <a:schemeClr val="accent3"/>
            </a:solidFill>
            <a:prstDash val="solid"/>
            <a:round/>
            <a:headEnd type="none" w="sm" len="sm"/>
            <a:tailEnd type="none" w="sm" len="sm"/>
          </a:ln>
        </p:spPr>
      </p:pic>
      <p:grpSp>
        <p:nvGrpSpPr>
          <p:cNvPr id="601" name="Google Shape;601;p48"/>
          <p:cNvGrpSpPr/>
          <p:nvPr/>
        </p:nvGrpSpPr>
        <p:grpSpPr>
          <a:xfrm rot="-692652" flipH="1">
            <a:off x="7549644" y="1334440"/>
            <a:ext cx="846843" cy="838831"/>
            <a:chOff x="7979925" y="2800625"/>
            <a:chExt cx="673850" cy="667475"/>
          </a:xfrm>
        </p:grpSpPr>
        <p:sp>
          <p:nvSpPr>
            <p:cNvPr id="602" name="Google Shape;602;p48"/>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8"/>
          <p:cNvSpPr txBox="1">
            <a:spLocks noGrp="1"/>
          </p:cNvSpPr>
          <p:nvPr>
            <p:ph type="body" idx="4294967295"/>
          </p:nvPr>
        </p:nvSpPr>
        <p:spPr>
          <a:xfrm>
            <a:off x="5444900" y="3845525"/>
            <a:ext cx="2697600" cy="377700"/>
          </a:xfrm>
          <a:prstGeom prst="rect">
            <a:avLst/>
          </a:prstGeom>
        </p:spPr>
        <p:txBody>
          <a:bodyPr spcFirstLastPara="1" wrap="square" lIns="91425" tIns="91425" rIns="91425" bIns="91425" anchor="t" anchorCtr="0">
            <a:noAutofit/>
          </a:bodyPr>
          <a:lstStyle/>
          <a:p>
            <a:pPr marL="0" lvl="0" indent="0" algn="l" rtl="0">
              <a:spcBef>
                <a:spcPts val="1000"/>
              </a:spcBef>
              <a:spcAft>
                <a:spcPts val="1600"/>
              </a:spcAft>
              <a:buNone/>
            </a:pPr>
            <a:r>
              <a:rPr lang="en"/>
              <a:t>Some outliers found</a:t>
            </a:r>
            <a:endParaRPr/>
          </a:p>
        </p:txBody>
      </p:sp>
      <p:pic>
        <p:nvPicPr>
          <p:cNvPr id="8" name="Audio 7">
            <a:extLst>
              <a:ext uri="{FF2B5EF4-FFF2-40B4-BE49-F238E27FC236}">
                <a16:creationId xmlns:a16="http://schemas.microsoft.com/office/drawing/2014/main" id="{91E6E8EF-F350-5AD7-5822-AC79A1F9863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53"/>
    </mc:Choice>
    <mc:Fallback>
      <p:transition spd="slow" advTm="2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9"/>
          <p:cNvSpPr txBox="1">
            <a:spLocks noGrp="1"/>
          </p:cNvSpPr>
          <p:nvPr>
            <p:ph type="body" idx="4294967295"/>
          </p:nvPr>
        </p:nvSpPr>
        <p:spPr>
          <a:xfrm>
            <a:off x="5444900" y="3845525"/>
            <a:ext cx="2697600" cy="377700"/>
          </a:xfrm>
          <a:prstGeom prst="rect">
            <a:avLst/>
          </a:prstGeom>
        </p:spPr>
        <p:txBody>
          <a:bodyPr spcFirstLastPara="1" wrap="square" lIns="91425" tIns="91425" rIns="91425" bIns="91425" anchor="t" anchorCtr="0">
            <a:noAutofit/>
          </a:bodyPr>
          <a:lstStyle/>
          <a:p>
            <a:pPr marL="0" lvl="0" indent="0" algn="l" rtl="0">
              <a:spcBef>
                <a:spcPts val="1000"/>
              </a:spcBef>
              <a:spcAft>
                <a:spcPts val="1600"/>
              </a:spcAft>
              <a:buNone/>
            </a:pPr>
            <a:r>
              <a:rPr lang="en"/>
              <a:t>Some outliers found</a:t>
            </a:r>
            <a:endParaRPr/>
          </a:p>
        </p:txBody>
      </p:sp>
      <p:sp>
        <p:nvSpPr>
          <p:cNvPr id="614" name="Google Shape;614;p49"/>
          <p:cNvSpPr txBox="1">
            <a:spLocks noGrp="1"/>
          </p:cNvSpPr>
          <p:nvPr>
            <p:ph type="title"/>
          </p:nvPr>
        </p:nvSpPr>
        <p:spPr>
          <a:xfrm>
            <a:off x="674350" y="393625"/>
            <a:ext cx="6014100" cy="15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Individual box plot, histogram &amp; violin plot</a:t>
            </a:r>
            <a:endParaRPr/>
          </a:p>
        </p:txBody>
      </p:sp>
      <p:sp>
        <p:nvSpPr>
          <p:cNvPr id="615" name="Google Shape;615;p49"/>
          <p:cNvSpPr txBox="1">
            <a:spLocks noGrp="1"/>
          </p:cNvSpPr>
          <p:nvPr>
            <p:ph type="subTitle" idx="1"/>
          </p:nvPr>
        </p:nvSpPr>
        <p:spPr>
          <a:xfrm>
            <a:off x="5444900" y="528225"/>
            <a:ext cx="26967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Lexend"/>
                <a:ea typeface="Lexend"/>
                <a:cs typeface="Lexend"/>
                <a:sym typeface="Lexend"/>
              </a:rPr>
              <a:t>~ Freedom to make life choices ~</a:t>
            </a:r>
            <a:endParaRPr sz="1800" b="1">
              <a:solidFill>
                <a:schemeClr val="accent4"/>
              </a:solidFill>
              <a:latin typeface="Lexend"/>
              <a:ea typeface="Lexend"/>
              <a:cs typeface="Lexend"/>
              <a:sym typeface="Lexend"/>
            </a:endParaRPr>
          </a:p>
        </p:txBody>
      </p:sp>
      <p:pic>
        <p:nvPicPr>
          <p:cNvPr id="616" name="Google Shape;616;p49"/>
          <p:cNvPicPr preferRelativeResize="0"/>
          <p:nvPr/>
        </p:nvPicPr>
        <p:blipFill>
          <a:blip r:embed="rId5">
            <a:alphaModFix/>
          </a:blip>
          <a:stretch>
            <a:fillRect/>
          </a:stretch>
        </p:blipFill>
        <p:spPr>
          <a:xfrm>
            <a:off x="1370625" y="1559487"/>
            <a:ext cx="6330102" cy="2024525"/>
          </a:xfrm>
          <a:prstGeom prst="rect">
            <a:avLst/>
          </a:prstGeom>
          <a:noFill/>
          <a:ln>
            <a:noFill/>
          </a:ln>
        </p:spPr>
      </p:pic>
      <p:pic>
        <p:nvPicPr>
          <p:cNvPr id="617" name="Google Shape;617;p49"/>
          <p:cNvPicPr preferRelativeResize="0"/>
          <p:nvPr/>
        </p:nvPicPr>
        <p:blipFill>
          <a:blip r:embed="rId6">
            <a:alphaModFix/>
          </a:blip>
          <a:stretch>
            <a:fillRect/>
          </a:stretch>
        </p:blipFill>
        <p:spPr>
          <a:xfrm>
            <a:off x="1370625" y="1559475"/>
            <a:ext cx="6330132" cy="2024525"/>
          </a:xfrm>
          <a:prstGeom prst="rect">
            <a:avLst/>
          </a:prstGeom>
          <a:noFill/>
          <a:ln>
            <a:noFill/>
          </a:ln>
        </p:spPr>
      </p:pic>
      <p:pic>
        <p:nvPicPr>
          <p:cNvPr id="618" name="Google Shape;618;p49"/>
          <p:cNvPicPr preferRelativeResize="0"/>
          <p:nvPr/>
        </p:nvPicPr>
        <p:blipFill>
          <a:blip r:embed="rId7">
            <a:alphaModFix/>
          </a:blip>
          <a:stretch>
            <a:fillRect/>
          </a:stretch>
        </p:blipFill>
        <p:spPr>
          <a:xfrm>
            <a:off x="1370638" y="1559488"/>
            <a:ext cx="6330102" cy="2024513"/>
          </a:xfrm>
          <a:prstGeom prst="rect">
            <a:avLst/>
          </a:prstGeom>
          <a:noFill/>
          <a:ln>
            <a:noFill/>
          </a:ln>
        </p:spPr>
      </p:pic>
      <p:pic>
        <p:nvPicPr>
          <p:cNvPr id="619" name="Google Shape;619;p49"/>
          <p:cNvPicPr preferRelativeResize="0"/>
          <p:nvPr/>
        </p:nvPicPr>
        <p:blipFill>
          <a:blip r:embed="rId8">
            <a:alphaModFix/>
          </a:blip>
          <a:stretch>
            <a:fillRect/>
          </a:stretch>
        </p:blipFill>
        <p:spPr>
          <a:xfrm>
            <a:off x="1370625" y="1560075"/>
            <a:ext cx="6330117" cy="2024500"/>
          </a:xfrm>
          <a:prstGeom prst="rect">
            <a:avLst/>
          </a:prstGeom>
          <a:noFill/>
          <a:ln>
            <a:noFill/>
          </a:ln>
        </p:spPr>
      </p:pic>
      <p:grpSp>
        <p:nvGrpSpPr>
          <p:cNvPr id="620" name="Google Shape;620;p49"/>
          <p:cNvGrpSpPr/>
          <p:nvPr/>
        </p:nvGrpSpPr>
        <p:grpSpPr>
          <a:xfrm rot="-692652" flipH="1">
            <a:off x="7549644" y="1334440"/>
            <a:ext cx="846843" cy="838831"/>
            <a:chOff x="7979925" y="2800625"/>
            <a:chExt cx="673850" cy="667475"/>
          </a:xfrm>
        </p:grpSpPr>
        <p:sp>
          <p:nvSpPr>
            <p:cNvPr id="621" name="Google Shape;621;p49"/>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9"/>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9"/>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9"/>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9"/>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9"/>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49"/>
          <p:cNvPicPr preferRelativeResize="0"/>
          <p:nvPr/>
        </p:nvPicPr>
        <p:blipFill>
          <a:blip r:embed="rId9">
            <a:alphaModFix/>
          </a:blip>
          <a:stretch>
            <a:fillRect/>
          </a:stretch>
        </p:blipFill>
        <p:spPr>
          <a:xfrm>
            <a:off x="616225" y="3584577"/>
            <a:ext cx="4625250" cy="1193900"/>
          </a:xfrm>
          <a:prstGeom prst="rect">
            <a:avLst/>
          </a:prstGeom>
          <a:noFill/>
          <a:ln w="19050" cap="flat" cmpd="sng">
            <a:solidFill>
              <a:schemeClr val="accent3"/>
            </a:solidFill>
            <a:prstDash val="solid"/>
            <a:round/>
            <a:headEnd type="none" w="sm" len="sm"/>
            <a:tailEnd type="none" w="sm" len="sm"/>
          </a:ln>
        </p:spPr>
      </p:pic>
      <p:pic>
        <p:nvPicPr>
          <p:cNvPr id="12" name="Audio 11">
            <a:extLst>
              <a:ext uri="{FF2B5EF4-FFF2-40B4-BE49-F238E27FC236}">
                <a16:creationId xmlns:a16="http://schemas.microsoft.com/office/drawing/2014/main" id="{02067575-E3E5-4E7E-0332-0713DBB782C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76"/>
    </mc:Choice>
    <mc:Fallback>
      <p:transition spd="slow" advTm="2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0"/>
          <p:cNvSpPr txBox="1">
            <a:spLocks noGrp="1"/>
          </p:cNvSpPr>
          <p:nvPr>
            <p:ph type="title"/>
          </p:nvPr>
        </p:nvSpPr>
        <p:spPr>
          <a:xfrm>
            <a:off x="674350" y="393625"/>
            <a:ext cx="6014100" cy="15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Individual box plot, histogram &amp; violin plot</a:t>
            </a:r>
            <a:endParaRPr/>
          </a:p>
        </p:txBody>
      </p:sp>
      <p:sp>
        <p:nvSpPr>
          <p:cNvPr id="633" name="Google Shape;633;p50"/>
          <p:cNvSpPr txBox="1">
            <a:spLocks noGrp="1"/>
          </p:cNvSpPr>
          <p:nvPr>
            <p:ph type="subTitle" idx="1"/>
          </p:nvPr>
        </p:nvSpPr>
        <p:spPr>
          <a:xfrm>
            <a:off x="5444900" y="528225"/>
            <a:ext cx="26967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Lexend"/>
                <a:ea typeface="Lexend"/>
                <a:cs typeface="Lexend"/>
                <a:sym typeface="Lexend"/>
              </a:rPr>
              <a:t>~ Positive affect ~</a:t>
            </a:r>
            <a:endParaRPr sz="1800" b="1">
              <a:solidFill>
                <a:schemeClr val="accent4"/>
              </a:solidFill>
              <a:latin typeface="Lexend"/>
              <a:ea typeface="Lexend"/>
              <a:cs typeface="Lexend"/>
              <a:sym typeface="Lexend"/>
            </a:endParaRPr>
          </a:p>
        </p:txBody>
      </p:sp>
      <p:pic>
        <p:nvPicPr>
          <p:cNvPr id="634" name="Google Shape;634;p50"/>
          <p:cNvPicPr preferRelativeResize="0"/>
          <p:nvPr/>
        </p:nvPicPr>
        <p:blipFill>
          <a:blip r:embed="rId5">
            <a:alphaModFix/>
          </a:blip>
          <a:stretch>
            <a:fillRect/>
          </a:stretch>
        </p:blipFill>
        <p:spPr>
          <a:xfrm>
            <a:off x="1370625" y="1559487"/>
            <a:ext cx="6330102" cy="2024525"/>
          </a:xfrm>
          <a:prstGeom prst="rect">
            <a:avLst/>
          </a:prstGeom>
          <a:noFill/>
          <a:ln>
            <a:noFill/>
          </a:ln>
        </p:spPr>
      </p:pic>
      <p:pic>
        <p:nvPicPr>
          <p:cNvPr id="635" name="Google Shape;635;p50"/>
          <p:cNvPicPr preferRelativeResize="0"/>
          <p:nvPr/>
        </p:nvPicPr>
        <p:blipFill>
          <a:blip r:embed="rId6">
            <a:alphaModFix/>
          </a:blip>
          <a:stretch>
            <a:fillRect/>
          </a:stretch>
        </p:blipFill>
        <p:spPr>
          <a:xfrm>
            <a:off x="1370625" y="1559475"/>
            <a:ext cx="6330132" cy="2024525"/>
          </a:xfrm>
          <a:prstGeom prst="rect">
            <a:avLst/>
          </a:prstGeom>
          <a:noFill/>
          <a:ln>
            <a:noFill/>
          </a:ln>
        </p:spPr>
      </p:pic>
      <p:pic>
        <p:nvPicPr>
          <p:cNvPr id="636" name="Google Shape;636;p50"/>
          <p:cNvPicPr preferRelativeResize="0"/>
          <p:nvPr/>
        </p:nvPicPr>
        <p:blipFill>
          <a:blip r:embed="rId7">
            <a:alphaModFix/>
          </a:blip>
          <a:stretch>
            <a:fillRect/>
          </a:stretch>
        </p:blipFill>
        <p:spPr>
          <a:xfrm>
            <a:off x="1370638" y="1559488"/>
            <a:ext cx="6330102" cy="2024513"/>
          </a:xfrm>
          <a:prstGeom prst="rect">
            <a:avLst/>
          </a:prstGeom>
          <a:noFill/>
          <a:ln>
            <a:noFill/>
          </a:ln>
        </p:spPr>
      </p:pic>
      <p:pic>
        <p:nvPicPr>
          <p:cNvPr id="637" name="Google Shape;637;p50"/>
          <p:cNvPicPr preferRelativeResize="0"/>
          <p:nvPr/>
        </p:nvPicPr>
        <p:blipFill rotWithShape="1">
          <a:blip r:embed="rId8">
            <a:alphaModFix/>
          </a:blip>
          <a:srcRect/>
          <a:stretch/>
        </p:blipFill>
        <p:spPr>
          <a:xfrm>
            <a:off x="1370637" y="1559487"/>
            <a:ext cx="6330117" cy="2024500"/>
          </a:xfrm>
          <a:prstGeom prst="rect">
            <a:avLst/>
          </a:prstGeom>
          <a:noFill/>
          <a:ln>
            <a:noFill/>
          </a:ln>
        </p:spPr>
      </p:pic>
      <p:grpSp>
        <p:nvGrpSpPr>
          <p:cNvPr id="638" name="Google Shape;638;p50"/>
          <p:cNvGrpSpPr/>
          <p:nvPr/>
        </p:nvGrpSpPr>
        <p:grpSpPr>
          <a:xfrm rot="-692652" flipH="1">
            <a:off x="7549644" y="1334440"/>
            <a:ext cx="846843" cy="838831"/>
            <a:chOff x="7979925" y="2800625"/>
            <a:chExt cx="673850" cy="667475"/>
          </a:xfrm>
        </p:grpSpPr>
        <p:sp>
          <p:nvSpPr>
            <p:cNvPr id="639" name="Google Shape;639;p50"/>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0"/>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0"/>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0"/>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0"/>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0"/>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5" name="Google Shape;645;p50"/>
          <p:cNvPicPr preferRelativeResize="0"/>
          <p:nvPr/>
        </p:nvPicPr>
        <p:blipFill>
          <a:blip r:embed="rId9">
            <a:alphaModFix/>
          </a:blip>
          <a:stretch>
            <a:fillRect/>
          </a:stretch>
        </p:blipFill>
        <p:spPr>
          <a:xfrm>
            <a:off x="616225" y="3584577"/>
            <a:ext cx="4625250" cy="1193900"/>
          </a:xfrm>
          <a:prstGeom prst="rect">
            <a:avLst/>
          </a:prstGeom>
          <a:noFill/>
          <a:ln w="19050" cap="flat" cmpd="sng">
            <a:solidFill>
              <a:schemeClr val="accent3"/>
            </a:solidFill>
            <a:prstDash val="solid"/>
            <a:round/>
            <a:headEnd type="none" w="sm" len="sm"/>
            <a:tailEnd type="none" w="sm" len="sm"/>
          </a:ln>
        </p:spPr>
      </p:pic>
      <p:sp>
        <p:nvSpPr>
          <p:cNvPr id="646" name="Google Shape;646;p50"/>
          <p:cNvSpPr txBox="1">
            <a:spLocks noGrp="1"/>
          </p:cNvSpPr>
          <p:nvPr>
            <p:ph type="body" idx="4294967295"/>
          </p:nvPr>
        </p:nvSpPr>
        <p:spPr>
          <a:xfrm>
            <a:off x="5444900" y="3845525"/>
            <a:ext cx="2697600" cy="377700"/>
          </a:xfrm>
          <a:prstGeom prst="rect">
            <a:avLst/>
          </a:prstGeom>
        </p:spPr>
        <p:txBody>
          <a:bodyPr spcFirstLastPara="1" wrap="square" lIns="91425" tIns="91425" rIns="91425" bIns="91425" anchor="t" anchorCtr="0">
            <a:noAutofit/>
          </a:bodyPr>
          <a:lstStyle/>
          <a:p>
            <a:pPr marL="0" lvl="0" indent="0" algn="l" rtl="0">
              <a:spcBef>
                <a:spcPts val="1000"/>
              </a:spcBef>
              <a:spcAft>
                <a:spcPts val="1600"/>
              </a:spcAft>
              <a:buNone/>
            </a:pPr>
            <a:r>
              <a:rPr lang="en"/>
              <a:t>Some outliers found</a:t>
            </a:r>
            <a:endParaRPr/>
          </a:p>
        </p:txBody>
      </p:sp>
      <p:pic>
        <p:nvPicPr>
          <p:cNvPr id="12" name="Audio 11">
            <a:extLst>
              <a:ext uri="{FF2B5EF4-FFF2-40B4-BE49-F238E27FC236}">
                <a16:creationId xmlns:a16="http://schemas.microsoft.com/office/drawing/2014/main" id="{F27A2EDC-EF8C-75F1-A2CD-48A23E0105C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76"/>
    </mc:Choice>
    <mc:Fallback>
      <p:transition spd="slow" advTm="2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1"/>
          <p:cNvSpPr txBox="1">
            <a:spLocks noGrp="1"/>
          </p:cNvSpPr>
          <p:nvPr>
            <p:ph type="title"/>
          </p:nvPr>
        </p:nvSpPr>
        <p:spPr>
          <a:xfrm>
            <a:off x="713100" y="1334500"/>
            <a:ext cx="3748500" cy="15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Outliers (summary)</a:t>
            </a:r>
            <a:endParaRPr/>
          </a:p>
        </p:txBody>
      </p:sp>
      <p:sp>
        <p:nvSpPr>
          <p:cNvPr id="652" name="Google Shape;652;p51"/>
          <p:cNvSpPr txBox="1">
            <a:spLocks noGrp="1"/>
          </p:cNvSpPr>
          <p:nvPr>
            <p:ph type="subTitle" idx="1"/>
          </p:nvPr>
        </p:nvSpPr>
        <p:spPr>
          <a:xfrm>
            <a:off x="713100" y="2369650"/>
            <a:ext cx="2817600" cy="83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Outliers are only a small proportion of the dataset in the variables, so it is safe to remove it without affecting the distribution significantly</a:t>
            </a:r>
            <a:endParaRPr/>
          </a:p>
        </p:txBody>
      </p:sp>
      <p:grpSp>
        <p:nvGrpSpPr>
          <p:cNvPr id="653" name="Google Shape;653;p51"/>
          <p:cNvGrpSpPr/>
          <p:nvPr/>
        </p:nvGrpSpPr>
        <p:grpSpPr>
          <a:xfrm rot="-692652" flipH="1">
            <a:off x="7721719" y="528190"/>
            <a:ext cx="846843" cy="838831"/>
            <a:chOff x="7979925" y="2800625"/>
            <a:chExt cx="673850" cy="667475"/>
          </a:xfrm>
        </p:grpSpPr>
        <p:sp>
          <p:nvSpPr>
            <p:cNvPr id="654" name="Google Shape;654;p51"/>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1"/>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1"/>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1"/>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1"/>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1"/>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60" name="Google Shape;660;p51"/>
          <p:cNvPicPr preferRelativeResize="0"/>
          <p:nvPr/>
        </p:nvPicPr>
        <p:blipFill>
          <a:blip r:embed="rId5">
            <a:alphaModFix/>
          </a:blip>
          <a:stretch>
            <a:fillRect/>
          </a:stretch>
        </p:blipFill>
        <p:spPr>
          <a:xfrm>
            <a:off x="3730150" y="1407995"/>
            <a:ext cx="5199524" cy="2327500"/>
          </a:xfrm>
          <a:prstGeom prst="rect">
            <a:avLst/>
          </a:prstGeom>
          <a:noFill/>
          <a:ln>
            <a:noFill/>
          </a:ln>
        </p:spPr>
      </p:pic>
      <p:pic>
        <p:nvPicPr>
          <p:cNvPr id="661" name="Google Shape;661;p51"/>
          <p:cNvPicPr preferRelativeResize="0"/>
          <p:nvPr/>
        </p:nvPicPr>
        <p:blipFill>
          <a:blip r:embed="rId6">
            <a:alphaModFix/>
          </a:blip>
          <a:stretch>
            <a:fillRect/>
          </a:stretch>
        </p:blipFill>
        <p:spPr>
          <a:xfrm>
            <a:off x="255150" y="3775100"/>
            <a:ext cx="8388768" cy="257550"/>
          </a:xfrm>
          <a:prstGeom prst="rect">
            <a:avLst/>
          </a:prstGeom>
          <a:noFill/>
          <a:ln w="19050" cap="flat" cmpd="sng">
            <a:solidFill>
              <a:schemeClr val="accent2"/>
            </a:solidFill>
            <a:prstDash val="solid"/>
            <a:round/>
            <a:headEnd type="none" w="sm" len="sm"/>
            <a:tailEnd type="none" w="sm" len="sm"/>
          </a:ln>
        </p:spPr>
      </p:pic>
      <p:pic>
        <p:nvPicPr>
          <p:cNvPr id="25" name="Audio 24">
            <a:extLst>
              <a:ext uri="{FF2B5EF4-FFF2-40B4-BE49-F238E27FC236}">
                <a16:creationId xmlns:a16="http://schemas.microsoft.com/office/drawing/2014/main" id="{E8F37719-16D2-2071-4D1D-D966E543FA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61"/>
    </mc:Choice>
    <mc:Fallback>
      <p:transition spd="slow" advTm="9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2"/>
          <p:cNvSpPr txBox="1">
            <a:spLocks noGrp="1"/>
          </p:cNvSpPr>
          <p:nvPr>
            <p:ph type="title"/>
          </p:nvPr>
        </p:nvSpPr>
        <p:spPr>
          <a:xfrm>
            <a:off x="713100" y="1334500"/>
            <a:ext cx="3355200" cy="15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Removing outliers</a:t>
            </a:r>
            <a:endParaRPr/>
          </a:p>
        </p:txBody>
      </p:sp>
      <p:sp>
        <p:nvSpPr>
          <p:cNvPr id="667" name="Google Shape;667;p52"/>
          <p:cNvSpPr txBox="1">
            <a:spLocks noGrp="1"/>
          </p:cNvSpPr>
          <p:nvPr>
            <p:ph type="subTitle" idx="1"/>
          </p:nvPr>
        </p:nvSpPr>
        <p:spPr>
          <a:xfrm>
            <a:off x="684050" y="2495575"/>
            <a:ext cx="2817600" cy="83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Removed 89 rows of datas with outliers</a:t>
            </a:r>
            <a:endParaRPr/>
          </a:p>
          <a:p>
            <a:pPr marL="457200" lvl="0" indent="-304800" algn="l" rtl="0">
              <a:spcBef>
                <a:spcPts val="0"/>
              </a:spcBef>
              <a:spcAft>
                <a:spcPts val="0"/>
              </a:spcAft>
              <a:buClr>
                <a:schemeClr val="accent3"/>
              </a:buClr>
              <a:buSzPts val="1200"/>
              <a:buChar char="●"/>
            </a:pPr>
            <a:r>
              <a:rPr lang="en" sz="1200">
                <a:solidFill>
                  <a:schemeClr val="accent3"/>
                </a:solidFill>
              </a:rPr>
              <a:t>Some rows have more than 1 variables with outliers</a:t>
            </a:r>
            <a:endParaRPr sz="1200">
              <a:solidFill>
                <a:schemeClr val="accent3"/>
              </a:solidFill>
            </a:endParaRPr>
          </a:p>
        </p:txBody>
      </p:sp>
      <p:pic>
        <p:nvPicPr>
          <p:cNvPr id="668" name="Google Shape;668;p52"/>
          <p:cNvPicPr preferRelativeResize="0"/>
          <p:nvPr/>
        </p:nvPicPr>
        <p:blipFill>
          <a:blip r:embed="rId5">
            <a:alphaModFix/>
          </a:blip>
          <a:stretch>
            <a:fillRect/>
          </a:stretch>
        </p:blipFill>
        <p:spPr>
          <a:xfrm>
            <a:off x="3501650" y="1581279"/>
            <a:ext cx="5443775" cy="1980950"/>
          </a:xfrm>
          <a:prstGeom prst="rect">
            <a:avLst/>
          </a:prstGeom>
          <a:noFill/>
          <a:ln>
            <a:noFill/>
          </a:ln>
        </p:spPr>
      </p:pic>
      <p:grpSp>
        <p:nvGrpSpPr>
          <p:cNvPr id="669" name="Google Shape;669;p52"/>
          <p:cNvGrpSpPr/>
          <p:nvPr/>
        </p:nvGrpSpPr>
        <p:grpSpPr>
          <a:xfrm rot="-692652" flipH="1">
            <a:off x="8172144" y="1220765"/>
            <a:ext cx="846843" cy="838831"/>
            <a:chOff x="7979925" y="2800625"/>
            <a:chExt cx="673850" cy="667475"/>
          </a:xfrm>
        </p:grpSpPr>
        <p:sp>
          <p:nvSpPr>
            <p:cNvPr id="670" name="Google Shape;670;p52"/>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2"/>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2"/>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2"/>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2"/>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2"/>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Audio 12">
            <a:extLst>
              <a:ext uri="{FF2B5EF4-FFF2-40B4-BE49-F238E27FC236}">
                <a16:creationId xmlns:a16="http://schemas.microsoft.com/office/drawing/2014/main" id="{1664B6B3-26A7-FB2E-F155-F1325FFE64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316"/>
    </mc:Choice>
    <mc:Fallback>
      <p:transition spd="slow" advTm="11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5"/>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02" name="Google Shape;402;p35"/>
          <p:cNvSpPr txBox="1">
            <a:spLocks noGrp="1"/>
          </p:cNvSpPr>
          <p:nvPr>
            <p:ph type="subTitle" idx="1"/>
          </p:nvPr>
        </p:nvSpPr>
        <p:spPr>
          <a:xfrm>
            <a:off x="1894200" y="1549138"/>
            <a:ext cx="2145600" cy="7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 Statement</a:t>
            </a:r>
            <a:endParaRPr/>
          </a:p>
        </p:txBody>
      </p:sp>
      <p:sp>
        <p:nvSpPr>
          <p:cNvPr id="403" name="Google Shape;403;p35"/>
          <p:cNvSpPr txBox="1">
            <a:spLocks noGrp="1"/>
          </p:cNvSpPr>
          <p:nvPr>
            <p:ph type="title" idx="3"/>
          </p:nvPr>
        </p:nvSpPr>
        <p:spPr>
          <a:xfrm>
            <a:off x="1170300" y="1549125"/>
            <a:ext cx="7239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04" name="Google Shape;404;p35"/>
          <p:cNvSpPr txBox="1">
            <a:spLocks noGrp="1"/>
          </p:cNvSpPr>
          <p:nvPr>
            <p:ph type="subTitle" idx="4"/>
          </p:nvPr>
        </p:nvSpPr>
        <p:spPr>
          <a:xfrm>
            <a:off x="1894200" y="2601675"/>
            <a:ext cx="2145600" cy="7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Exploratory Data Analysis</a:t>
            </a:r>
            <a:endParaRPr/>
          </a:p>
        </p:txBody>
      </p:sp>
      <p:sp>
        <p:nvSpPr>
          <p:cNvPr id="405" name="Google Shape;405;p35"/>
          <p:cNvSpPr txBox="1">
            <a:spLocks noGrp="1"/>
          </p:cNvSpPr>
          <p:nvPr>
            <p:ph type="title" idx="6"/>
          </p:nvPr>
        </p:nvSpPr>
        <p:spPr>
          <a:xfrm>
            <a:off x="1170300" y="2601663"/>
            <a:ext cx="7239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06" name="Google Shape;406;p35"/>
          <p:cNvSpPr txBox="1">
            <a:spLocks noGrp="1"/>
          </p:cNvSpPr>
          <p:nvPr>
            <p:ph type="title" idx="9"/>
          </p:nvPr>
        </p:nvSpPr>
        <p:spPr>
          <a:xfrm>
            <a:off x="3137250" y="3654188"/>
            <a:ext cx="7239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07" name="Google Shape;407;p35"/>
          <p:cNvSpPr txBox="1">
            <a:spLocks noGrp="1"/>
          </p:cNvSpPr>
          <p:nvPr>
            <p:ph type="subTitle" idx="7"/>
          </p:nvPr>
        </p:nvSpPr>
        <p:spPr>
          <a:xfrm>
            <a:off x="3861150" y="3654200"/>
            <a:ext cx="21456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408" name="Google Shape;408;p35"/>
          <p:cNvSpPr txBox="1">
            <a:spLocks noGrp="1"/>
          </p:cNvSpPr>
          <p:nvPr>
            <p:ph type="subTitle" idx="1"/>
          </p:nvPr>
        </p:nvSpPr>
        <p:spPr>
          <a:xfrm>
            <a:off x="5444100" y="1549150"/>
            <a:ext cx="21456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Cleaning</a:t>
            </a:r>
            <a:endParaRPr/>
          </a:p>
        </p:txBody>
      </p:sp>
      <p:sp>
        <p:nvSpPr>
          <p:cNvPr id="409" name="Google Shape;409;p35"/>
          <p:cNvSpPr txBox="1">
            <a:spLocks noGrp="1"/>
          </p:cNvSpPr>
          <p:nvPr>
            <p:ph type="title" idx="3"/>
          </p:nvPr>
        </p:nvSpPr>
        <p:spPr>
          <a:xfrm>
            <a:off x="4720200" y="1549138"/>
            <a:ext cx="7239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0" name="Google Shape;410;p35"/>
          <p:cNvSpPr txBox="1">
            <a:spLocks noGrp="1"/>
          </p:cNvSpPr>
          <p:nvPr>
            <p:ph type="subTitle" idx="7"/>
          </p:nvPr>
        </p:nvSpPr>
        <p:spPr>
          <a:xfrm>
            <a:off x="5444100" y="2495250"/>
            <a:ext cx="2145600" cy="7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Machine Learning</a:t>
            </a:r>
            <a:endParaRPr/>
          </a:p>
        </p:txBody>
      </p:sp>
      <p:sp>
        <p:nvSpPr>
          <p:cNvPr id="411" name="Google Shape;411;p35"/>
          <p:cNvSpPr txBox="1">
            <a:spLocks noGrp="1"/>
          </p:cNvSpPr>
          <p:nvPr>
            <p:ph type="title" idx="9"/>
          </p:nvPr>
        </p:nvSpPr>
        <p:spPr>
          <a:xfrm>
            <a:off x="4720200" y="2495238"/>
            <a:ext cx="7239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16" name="Audio 15">
            <a:extLst>
              <a:ext uri="{FF2B5EF4-FFF2-40B4-BE49-F238E27FC236}">
                <a16:creationId xmlns:a16="http://schemas.microsoft.com/office/drawing/2014/main" id="{1FFF54A5-8C16-F65F-8923-2F0057C54F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94"/>
    </mc:Choice>
    <mc:Fallback>
      <p:transition spd="slow" advTm="4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3"/>
          <p:cNvSpPr txBox="1">
            <a:spLocks noGrp="1"/>
          </p:cNvSpPr>
          <p:nvPr>
            <p:ph type="title"/>
          </p:nvPr>
        </p:nvSpPr>
        <p:spPr>
          <a:xfrm>
            <a:off x="3009863" y="1640775"/>
            <a:ext cx="4557000" cy="13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Machine Learning</a:t>
            </a:r>
            <a:endParaRPr/>
          </a:p>
        </p:txBody>
      </p:sp>
      <p:grpSp>
        <p:nvGrpSpPr>
          <p:cNvPr id="681" name="Google Shape;681;p53"/>
          <p:cNvGrpSpPr/>
          <p:nvPr/>
        </p:nvGrpSpPr>
        <p:grpSpPr>
          <a:xfrm rot="-508973" flipH="1">
            <a:off x="7640466" y="3442779"/>
            <a:ext cx="920918" cy="912205"/>
            <a:chOff x="7979925" y="2800625"/>
            <a:chExt cx="673850" cy="667475"/>
          </a:xfrm>
        </p:grpSpPr>
        <p:sp>
          <p:nvSpPr>
            <p:cNvPr id="682" name="Google Shape;682;p53"/>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3"/>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3"/>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3"/>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3"/>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53"/>
          <p:cNvSpPr txBox="1">
            <a:spLocks noGrp="1"/>
          </p:cNvSpPr>
          <p:nvPr>
            <p:ph type="title" idx="2"/>
          </p:nvPr>
        </p:nvSpPr>
        <p:spPr>
          <a:xfrm>
            <a:off x="1577138" y="1631569"/>
            <a:ext cx="1235100" cy="13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pic>
        <p:nvPicPr>
          <p:cNvPr id="17" name="Audio 16">
            <a:extLst>
              <a:ext uri="{FF2B5EF4-FFF2-40B4-BE49-F238E27FC236}">
                <a16:creationId xmlns:a16="http://schemas.microsoft.com/office/drawing/2014/main" id="{B945A775-CEFB-F126-501A-0AEC46DC6B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32"/>
    </mc:Choice>
    <mc:Fallback>
      <p:transition spd="slow" advTm="3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4"/>
          <p:cNvSpPr txBox="1">
            <a:spLocks noGrp="1"/>
          </p:cNvSpPr>
          <p:nvPr>
            <p:ph type="body" idx="1"/>
          </p:nvPr>
        </p:nvSpPr>
        <p:spPr>
          <a:xfrm>
            <a:off x="1980275" y="1797975"/>
            <a:ext cx="4734600" cy="4209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Machine Learning Model:</a:t>
            </a:r>
            <a:endParaRPr/>
          </a:p>
          <a:p>
            <a:pPr marL="342900" lvl="0" indent="-203200" algn="l" rtl="0">
              <a:spcBef>
                <a:spcPts val="1600"/>
              </a:spcBef>
              <a:spcAft>
                <a:spcPts val="0"/>
              </a:spcAft>
              <a:buSzPts val="1400"/>
              <a:buChar char="●"/>
            </a:pPr>
            <a:r>
              <a:rPr lang="en" b="1"/>
              <a:t>Multiple predictors: </a:t>
            </a:r>
            <a:r>
              <a:rPr lang="en"/>
              <a:t>More comprehensive analysis of factors that influence dependent variable.</a:t>
            </a:r>
            <a:endParaRPr/>
          </a:p>
          <a:p>
            <a:pPr marL="342900" lvl="0" indent="-190500" algn="l" rtl="0">
              <a:spcBef>
                <a:spcPts val="0"/>
              </a:spcBef>
              <a:spcAft>
                <a:spcPts val="0"/>
              </a:spcAft>
              <a:buSzPts val="1200"/>
              <a:buChar char="●"/>
            </a:pPr>
            <a:r>
              <a:rPr lang="en" b="1"/>
              <a:t>Linear relationship: </a:t>
            </a:r>
            <a:r>
              <a:rPr lang="en"/>
              <a:t>Assumes a direct linear relationship between factors and the dependent variable.</a:t>
            </a:r>
            <a:endParaRPr/>
          </a:p>
        </p:txBody>
      </p:sp>
      <p:sp>
        <p:nvSpPr>
          <p:cNvPr id="694" name="Google Shape;694;p54"/>
          <p:cNvSpPr txBox="1">
            <a:spLocks noGrp="1"/>
          </p:cNvSpPr>
          <p:nvPr>
            <p:ph type="title"/>
          </p:nvPr>
        </p:nvSpPr>
        <p:spPr>
          <a:xfrm>
            <a:off x="1515300" y="460750"/>
            <a:ext cx="5702700" cy="117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MULTIVARIATE LINEAR REGRESSION</a:t>
            </a:r>
            <a:endParaRPr/>
          </a:p>
        </p:txBody>
      </p:sp>
      <p:grpSp>
        <p:nvGrpSpPr>
          <p:cNvPr id="695" name="Google Shape;695;p54"/>
          <p:cNvGrpSpPr/>
          <p:nvPr/>
        </p:nvGrpSpPr>
        <p:grpSpPr>
          <a:xfrm rot="1085440">
            <a:off x="6846284" y="1851513"/>
            <a:ext cx="876414" cy="876464"/>
            <a:chOff x="3892125" y="3352925"/>
            <a:chExt cx="876475" cy="876525"/>
          </a:xfrm>
        </p:grpSpPr>
        <p:sp>
          <p:nvSpPr>
            <p:cNvPr id="696" name="Google Shape;696;p54"/>
            <p:cNvSpPr/>
            <p:nvPr/>
          </p:nvSpPr>
          <p:spPr>
            <a:xfrm>
              <a:off x="3892125" y="3352925"/>
              <a:ext cx="876475" cy="876525"/>
            </a:xfrm>
            <a:custGeom>
              <a:avLst/>
              <a:gdLst/>
              <a:ahLst/>
              <a:cxnLst/>
              <a:rect l="l" t="t" r="r" b="b"/>
              <a:pathLst>
                <a:path w="35059" h="35061" extrusionOk="0">
                  <a:moveTo>
                    <a:pt x="29955" y="11272"/>
                  </a:moveTo>
                  <a:cubicBezTo>
                    <a:pt x="29988" y="13840"/>
                    <a:pt x="29655" y="16476"/>
                    <a:pt x="28988" y="19044"/>
                  </a:cubicBezTo>
                  <a:cubicBezTo>
                    <a:pt x="29621" y="16476"/>
                    <a:pt x="29955" y="13840"/>
                    <a:pt x="29955" y="11272"/>
                  </a:cubicBezTo>
                  <a:close/>
                  <a:moveTo>
                    <a:pt x="28988" y="19044"/>
                  </a:moveTo>
                  <a:lnTo>
                    <a:pt x="28988" y="19044"/>
                  </a:lnTo>
                  <a:cubicBezTo>
                    <a:pt x="28654" y="20512"/>
                    <a:pt x="28220" y="21846"/>
                    <a:pt x="27653" y="23114"/>
                  </a:cubicBezTo>
                  <a:cubicBezTo>
                    <a:pt x="28220" y="21813"/>
                    <a:pt x="28654" y="20479"/>
                    <a:pt x="28988" y="19044"/>
                  </a:cubicBezTo>
                  <a:close/>
                  <a:moveTo>
                    <a:pt x="18347" y="1"/>
                  </a:moveTo>
                  <a:cubicBezTo>
                    <a:pt x="18235" y="1"/>
                    <a:pt x="18124" y="8"/>
                    <a:pt x="18013" y="31"/>
                  </a:cubicBezTo>
                  <a:cubicBezTo>
                    <a:pt x="17679" y="131"/>
                    <a:pt x="17379" y="64"/>
                    <a:pt x="17046" y="131"/>
                  </a:cubicBezTo>
                  <a:lnTo>
                    <a:pt x="16979" y="131"/>
                  </a:lnTo>
                  <a:cubicBezTo>
                    <a:pt x="16679" y="297"/>
                    <a:pt x="16345" y="231"/>
                    <a:pt x="16045" y="331"/>
                  </a:cubicBezTo>
                  <a:cubicBezTo>
                    <a:pt x="15678" y="464"/>
                    <a:pt x="15311" y="498"/>
                    <a:pt x="14944" y="564"/>
                  </a:cubicBezTo>
                  <a:cubicBezTo>
                    <a:pt x="14511" y="664"/>
                    <a:pt x="14144" y="798"/>
                    <a:pt x="13710" y="898"/>
                  </a:cubicBezTo>
                  <a:cubicBezTo>
                    <a:pt x="13176" y="1031"/>
                    <a:pt x="11809" y="1565"/>
                    <a:pt x="11342" y="1798"/>
                  </a:cubicBezTo>
                  <a:lnTo>
                    <a:pt x="9207" y="2899"/>
                  </a:lnTo>
                  <a:cubicBezTo>
                    <a:pt x="8973" y="3033"/>
                    <a:pt x="8706" y="3199"/>
                    <a:pt x="8506" y="3400"/>
                  </a:cubicBezTo>
                  <a:cubicBezTo>
                    <a:pt x="8039" y="3800"/>
                    <a:pt x="7539" y="4133"/>
                    <a:pt x="7105" y="4500"/>
                  </a:cubicBezTo>
                  <a:cubicBezTo>
                    <a:pt x="6705" y="4801"/>
                    <a:pt x="6305" y="5034"/>
                    <a:pt x="5971" y="5368"/>
                  </a:cubicBezTo>
                  <a:cubicBezTo>
                    <a:pt x="5204" y="6135"/>
                    <a:pt x="4437" y="6802"/>
                    <a:pt x="3770" y="7669"/>
                  </a:cubicBezTo>
                  <a:cubicBezTo>
                    <a:pt x="3503" y="8003"/>
                    <a:pt x="3269" y="8336"/>
                    <a:pt x="3036" y="8670"/>
                  </a:cubicBezTo>
                  <a:cubicBezTo>
                    <a:pt x="2635" y="9237"/>
                    <a:pt x="2302" y="9871"/>
                    <a:pt x="1935" y="10505"/>
                  </a:cubicBezTo>
                  <a:cubicBezTo>
                    <a:pt x="1535" y="11138"/>
                    <a:pt x="1301" y="11806"/>
                    <a:pt x="1034" y="12473"/>
                  </a:cubicBezTo>
                  <a:cubicBezTo>
                    <a:pt x="801" y="13207"/>
                    <a:pt x="501" y="13907"/>
                    <a:pt x="434" y="14708"/>
                  </a:cubicBezTo>
                  <a:cubicBezTo>
                    <a:pt x="200" y="14841"/>
                    <a:pt x="434" y="15075"/>
                    <a:pt x="300" y="15241"/>
                  </a:cubicBezTo>
                  <a:cubicBezTo>
                    <a:pt x="167" y="15408"/>
                    <a:pt x="267" y="15642"/>
                    <a:pt x="200" y="15842"/>
                  </a:cubicBezTo>
                  <a:lnTo>
                    <a:pt x="200" y="16009"/>
                  </a:lnTo>
                  <a:cubicBezTo>
                    <a:pt x="34" y="16309"/>
                    <a:pt x="134" y="16576"/>
                    <a:pt x="134" y="16876"/>
                  </a:cubicBezTo>
                  <a:cubicBezTo>
                    <a:pt x="134" y="17176"/>
                    <a:pt x="0" y="17476"/>
                    <a:pt x="0" y="17810"/>
                  </a:cubicBezTo>
                  <a:cubicBezTo>
                    <a:pt x="34" y="18377"/>
                    <a:pt x="0" y="18911"/>
                    <a:pt x="100" y="19511"/>
                  </a:cubicBezTo>
                  <a:cubicBezTo>
                    <a:pt x="167" y="20078"/>
                    <a:pt x="200" y="20679"/>
                    <a:pt x="300" y="21246"/>
                  </a:cubicBezTo>
                  <a:cubicBezTo>
                    <a:pt x="334" y="21513"/>
                    <a:pt x="434" y="21746"/>
                    <a:pt x="434" y="22013"/>
                  </a:cubicBezTo>
                  <a:cubicBezTo>
                    <a:pt x="434" y="22246"/>
                    <a:pt x="534" y="22480"/>
                    <a:pt x="601" y="22713"/>
                  </a:cubicBezTo>
                  <a:cubicBezTo>
                    <a:pt x="701" y="23514"/>
                    <a:pt x="1001" y="24248"/>
                    <a:pt x="1334" y="24982"/>
                  </a:cubicBezTo>
                  <a:cubicBezTo>
                    <a:pt x="1635" y="25682"/>
                    <a:pt x="1935" y="26383"/>
                    <a:pt x="2335" y="27050"/>
                  </a:cubicBezTo>
                  <a:cubicBezTo>
                    <a:pt x="2802" y="27817"/>
                    <a:pt x="3202" y="28551"/>
                    <a:pt x="3803" y="29251"/>
                  </a:cubicBezTo>
                  <a:cubicBezTo>
                    <a:pt x="4170" y="29752"/>
                    <a:pt x="4603" y="30252"/>
                    <a:pt x="4970" y="30719"/>
                  </a:cubicBezTo>
                  <a:cubicBezTo>
                    <a:pt x="5671" y="31520"/>
                    <a:pt x="6505" y="32187"/>
                    <a:pt x="7372" y="32721"/>
                  </a:cubicBezTo>
                  <a:cubicBezTo>
                    <a:pt x="7839" y="33021"/>
                    <a:pt x="8306" y="33321"/>
                    <a:pt x="8806" y="33521"/>
                  </a:cubicBezTo>
                  <a:cubicBezTo>
                    <a:pt x="9207" y="33721"/>
                    <a:pt x="9674" y="33888"/>
                    <a:pt x="10141" y="34055"/>
                  </a:cubicBezTo>
                  <a:cubicBezTo>
                    <a:pt x="10674" y="34222"/>
                    <a:pt x="11208" y="34489"/>
                    <a:pt x="11809" y="34522"/>
                  </a:cubicBezTo>
                  <a:cubicBezTo>
                    <a:pt x="12009" y="34655"/>
                    <a:pt x="12276" y="34555"/>
                    <a:pt x="12476" y="34655"/>
                  </a:cubicBezTo>
                  <a:cubicBezTo>
                    <a:pt x="12643" y="34722"/>
                    <a:pt x="12809" y="34689"/>
                    <a:pt x="12976" y="34722"/>
                  </a:cubicBezTo>
                  <a:cubicBezTo>
                    <a:pt x="13143" y="34755"/>
                    <a:pt x="13310" y="34822"/>
                    <a:pt x="13476" y="34822"/>
                  </a:cubicBezTo>
                  <a:cubicBezTo>
                    <a:pt x="13727" y="34822"/>
                    <a:pt x="13931" y="34938"/>
                    <a:pt x="14185" y="34938"/>
                  </a:cubicBezTo>
                  <a:cubicBezTo>
                    <a:pt x="14235" y="34938"/>
                    <a:pt x="14288" y="34933"/>
                    <a:pt x="14344" y="34922"/>
                  </a:cubicBezTo>
                  <a:cubicBezTo>
                    <a:pt x="14377" y="34989"/>
                    <a:pt x="14377" y="34989"/>
                    <a:pt x="14444" y="34989"/>
                  </a:cubicBezTo>
                  <a:cubicBezTo>
                    <a:pt x="14444" y="34989"/>
                    <a:pt x="14477" y="34989"/>
                    <a:pt x="14477" y="34922"/>
                  </a:cubicBezTo>
                  <a:cubicBezTo>
                    <a:pt x="14555" y="34961"/>
                    <a:pt x="14633" y="34970"/>
                    <a:pt x="14712" y="34970"/>
                  </a:cubicBezTo>
                  <a:cubicBezTo>
                    <a:pt x="14777" y="34970"/>
                    <a:pt x="14843" y="34964"/>
                    <a:pt x="14911" y="34964"/>
                  </a:cubicBezTo>
                  <a:cubicBezTo>
                    <a:pt x="14975" y="34964"/>
                    <a:pt x="15042" y="34969"/>
                    <a:pt x="15111" y="34989"/>
                  </a:cubicBezTo>
                  <a:cubicBezTo>
                    <a:pt x="15344" y="35022"/>
                    <a:pt x="15611" y="35056"/>
                    <a:pt x="15845" y="35056"/>
                  </a:cubicBezTo>
                  <a:cubicBezTo>
                    <a:pt x="16134" y="35056"/>
                    <a:pt x="16408" y="35041"/>
                    <a:pt x="16687" y="35041"/>
                  </a:cubicBezTo>
                  <a:cubicBezTo>
                    <a:pt x="16827" y="35041"/>
                    <a:pt x="16968" y="35045"/>
                    <a:pt x="17112" y="35056"/>
                  </a:cubicBezTo>
                  <a:cubicBezTo>
                    <a:pt x="17149" y="35059"/>
                    <a:pt x="17185" y="35060"/>
                    <a:pt x="17222" y="35060"/>
                  </a:cubicBezTo>
                  <a:cubicBezTo>
                    <a:pt x="17591" y="35060"/>
                    <a:pt x="17983" y="34922"/>
                    <a:pt x="18347" y="34922"/>
                  </a:cubicBezTo>
                  <a:cubicBezTo>
                    <a:pt x="18714" y="34922"/>
                    <a:pt x="19147" y="34922"/>
                    <a:pt x="19514" y="34822"/>
                  </a:cubicBezTo>
                  <a:cubicBezTo>
                    <a:pt x="19714" y="34722"/>
                    <a:pt x="19981" y="34755"/>
                    <a:pt x="20181" y="34722"/>
                  </a:cubicBezTo>
                  <a:cubicBezTo>
                    <a:pt x="20548" y="34589"/>
                    <a:pt x="20948" y="34555"/>
                    <a:pt x="21315" y="34422"/>
                  </a:cubicBezTo>
                  <a:cubicBezTo>
                    <a:pt x="21782" y="34322"/>
                    <a:pt x="22216" y="34188"/>
                    <a:pt x="22650" y="34055"/>
                  </a:cubicBezTo>
                  <a:cubicBezTo>
                    <a:pt x="22883" y="33988"/>
                    <a:pt x="23183" y="33921"/>
                    <a:pt x="23384" y="33855"/>
                  </a:cubicBezTo>
                  <a:cubicBezTo>
                    <a:pt x="23650" y="33721"/>
                    <a:pt x="23884" y="33721"/>
                    <a:pt x="24184" y="33688"/>
                  </a:cubicBezTo>
                  <a:cubicBezTo>
                    <a:pt x="24785" y="33555"/>
                    <a:pt x="25352" y="33388"/>
                    <a:pt x="25952" y="33188"/>
                  </a:cubicBezTo>
                  <a:cubicBezTo>
                    <a:pt x="26986" y="32721"/>
                    <a:pt x="27887" y="32053"/>
                    <a:pt x="28787" y="31320"/>
                  </a:cubicBezTo>
                  <a:cubicBezTo>
                    <a:pt x="28988" y="31119"/>
                    <a:pt x="29288" y="30953"/>
                    <a:pt x="29488" y="30786"/>
                  </a:cubicBezTo>
                  <a:cubicBezTo>
                    <a:pt x="29821" y="30552"/>
                    <a:pt x="30155" y="30319"/>
                    <a:pt x="30455" y="30019"/>
                  </a:cubicBezTo>
                  <a:cubicBezTo>
                    <a:pt x="30889" y="29585"/>
                    <a:pt x="31323" y="29185"/>
                    <a:pt x="31689" y="28684"/>
                  </a:cubicBezTo>
                  <a:cubicBezTo>
                    <a:pt x="31890" y="28384"/>
                    <a:pt x="32123" y="28117"/>
                    <a:pt x="32290" y="27817"/>
                  </a:cubicBezTo>
                  <a:cubicBezTo>
                    <a:pt x="32523" y="27350"/>
                    <a:pt x="32724" y="26883"/>
                    <a:pt x="32957" y="26416"/>
                  </a:cubicBezTo>
                  <a:cubicBezTo>
                    <a:pt x="33057" y="26216"/>
                    <a:pt x="33191" y="26016"/>
                    <a:pt x="33291" y="25749"/>
                  </a:cubicBezTo>
                  <a:cubicBezTo>
                    <a:pt x="33491" y="25182"/>
                    <a:pt x="33724" y="24581"/>
                    <a:pt x="33991" y="24014"/>
                  </a:cubicBezTo>
                  <a:cubicBezTo>
                    <a:pt x="34158" y="23547"/>
                    <a:pt x="34525" y="22413"/>
                    <a:pt x="34625" y="21813"/>
                  </a:cubicBezTo>
                  <a:cubicBezTo>
                    <a:pt x="34625" y="21579"/>
                    <a:pt x="34725" y="21379"/>
                    <a:pt x="34692" y="21179"/>
                  </a:cubicBezTo>
                  <a:cubicBezTo>
                    <a:pt x="34892" y="21046"/>
                    <a:pt x="34692" y="20812"/>
                    <a:pt x="34825" y="20645"/>
                  </a:cubicBezTo>
                  <a:cubicBezTo>
                    <a:pt x="34958" y="20479"/>
                    <a:pt x="34858" y="20245"/>
                    <a:pt x="34858" y="20045"/>
                  </a:cubicBezTo>
                  <a:lnTo>
                    <a:pt x="34858" y="19878"/>
                  </a:lnTo>
                  <a:cubicBezTo>
                    <a:pt x="35025" y="19678"/>
                    <a:pt x="34892" y="19378"/>
                    <a:pt x="34992" y="19178"/>
                  </a:cubicBezTo>
                  <a:cubicBezTo>
                    <a:pt x="35059" y="18944"/>
                    <a:pt x="35059" y="18677"/>
                    <a:pt x="35059" y="18444"/>
                  </a:cubicBezTo>
                  <a:cubicBezTo>
                    <a:pt x="35025" y="18144"/>
                    <a:pt x="35025" y="17810"/>
                    <a:pt x="35025" y="17510"/>
                  </a:cubicBezTo>
                  <a:cubicBezTo>
                    <a:pt x="35025" y="17210"/>
                    <a:pt x="34958" y="16876"/>
                    <a:pt x="34958" y="16609"/>
                  </a:cubicBezTo>
                  <a:cubicBezTo>
                    <a:pt x="34892" y="16175"/>
                    <a:pt x="34858" y="15775"/>
                    <a:pt x="34858" y="15342"/>
                  </a:cubicBezTo>
                  <a:cubicBezTo>
                    <a:pt x="34658" y="15175"/>
                    <a:pt x="34792" y="14941"/>
                    <a:pt x="34692" y="14708"/>
                  </a:cubicBezTo>
                  <a:cubicBezTo>
                    <a:pt x="34558" y="14374"/>
                    <a:pt x="34525" y="13974"/>
                    <a:pt x="34458" y="13640"/>
                  </a:cubicBezTo>
                  <a:cubicBezTo>
                    <a:pt x="34391" y="13340"/>
                    <a:pt x="34358" y="13007"/>
                    <a:pt x="34358" y="12706"/>
                  </a:cubicBezTo>
                  <a:cubicBezTo>
                    <a:pt x="34158" y="12606"/>
                    <a:pt x="34358" y="12339"/>
                    <a:pt x="34191" y="12273"/>
                  </a:cubicBezTo>
                  <a:cubicBezTo>
                    <a:pt x="34024" y="11572"/>
                    <a:pt x="33724" y="11005"/>
                    <a:pt x="33557" y="10371"/>
                  </a:cubicBezTo>
                  <a:cubicBezTo>
                    <a:pt x="33457" y="9971"/>
                    <a:pt x="32724" y="8303"/>
                    <a:pt x="32557" y="8036"/>
                  </a:cubicBezTo>
                  <a:cubicBezTo>
                    <a:pt x="31990" y="7269"/>
                    <a:pt x="31489" y="6368"/>
                    <a:pt x="30789" y="5668"/>
                  </a:cubicBezTo>
                  <a:cubicBezTo>
                    <a:pt x="30155" y="5001"/>
                    <a:pt x="29521" y="4334"/>
                    <a:pt x="28787" y="3700"/>
                  </a:cubicBezTo>
                  <a:lnTo>
                    <a:pt x="28787" y="3666"/>
                  </a:lnTo>
                  <a:cubicBezTo>
                    <a:pt x="28621" y="3500"/>
                    <a:pt x="28387" y="3366"/>
                    <a:pt x="28187" y="3199"/>
                  </a:cubicBezTo>
                  <a:cubicBezTo>
                    <a:pt x="27520" y="2699"/>
                    <a:pt x="26819" y="2232"/>
                    <a:pt x="26119" y="1832"/>
                  </a:cubicBezTo>
                  <a:cubicBezTo>
                    <a:pt x="25318" y="1398"/>
                    <a:pt x="24484" y="998"/>
                    <a:pt x="23617" y="731"/>
                  </a:cubicBezTo>
                  <a:cubicBezTo>
                    <a:pt x="23017" y="564"/>
                    <a:pt x="22450" y="364"/>
                    <a:pt x="21849" y="297"/>
                  </a:cubicBezTo>
                  <a:cubicBezTo>
                    <a:pt x="21649" y="231"/>
                    <a:pt x="21382" y="297"/>
                    <a:pt x="21182" y="197"/>
                  </a:cubicBezTo>
                  <a:cubicBezTo>
                    <a:pt x="21081" y="140"/>
                    <a:pt x="20973" y="126"/>
                    <a:pt x="20868" y="126"/>
                  </a:cubicBezTo>
                  <a:cubicBezTo>
                    <a:pt x="20769" y="126"/>
                    <a:pt x="20672" y="138"/>
                    <a:pt x="20582" y="138"/>
                  </a:cubicBezTo>
                  <a:cubicBezTo>
                    <a:pt x="20547" y="138"/>
                    <a:pt x="20514" y="136"/>
                    <a:pt x="20481" y="131"/>
                  </a:cubicBezTo>
                  <a:cubicBezTo>
                    <a:pt x="20215" y="64"/>
                    <a:pt x="19981" y="31"/>
                    <a:pt x="19714" y="31"/>
                  </a:cubicBezTo>
                  <a:lnTo>
                    <a:pt x="19014" y="31"/>
                  </a:lnTo>
                  <a:cubicBezTo>
                    <a:pt x="18791" y="31"/>
                    <a:pt x="18569" y="1"/>
                    <a:pt x="18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4543425" y="3790375"/>
              <a:ext cx="149300" cy="153250"/>
            </a:xfrm>
            <a:custGeom>
              <a:avLst/>
              <a:gdLst/>
              <a:ahLst/>
              <a:cxnLst/>
              <a:rect l="l" t="t" r="r" b="b"/>
              <a:pathLst>
                <a:path w="5972" h="6130" extrusionOk="0">
                  <a:moveTo>
                    <a:pt x="3284" y="0"/>
                  </a:moveTo>
                  <a:cubicBezTo>
                    <a:pt x="2848" y="0"/>
                    <a:pt x="2394" y="55"/>
                    <a:pt x="2002" y="212"/>
                  </a:cubicBezTo>
                  <a:cubicBezTo>
                    <a:pt x="1301" y="479"/>
                    <a:pt x="701" y="946"/>
                    <a:pt x="434" y="1646"/>
                  </a:cubicBezTo>
                  <a:cubicBezTo>
                    <a:pt x="167" y="2180"/>
                    <a:pt x="0" y="2714"/>
                    <a:pt x="33" y="3347"/>
                  </a:cubicBezTo>
                  <a:cubicBezTo>
                    <a:pt x="100" y="3981"/>
                    <a:pt x="234" y="4515"/>
                    <a:pt x="601" y="5015"/>
                  </a:cubicBezTo>
                  <a:cubicBezTo>
                    <a:pt x="934" y="5482"/>
                    <a:pt x="1334" y="5883"/>
                    <a:pt x="1935" y="6016"/>
                  </a:cubicBezTo>
                  <a:cubicBezTo>
                    <a:pt x="2046" y="6109"/>
                    <a:pt x="2168" y="6129"/>
                    <a:pt x="2299" y="6129"/>
                  </a:cubicBezTo>
                  <a:cubicBezTo>
                    <a:pt x="2405" y="6129"/>
                    <a:pt x="2517" y="6116"/>
                    <a:pt x="2635" y="6116"/>
                  </a:cubicBezTo>
                  <a:cubicBezTo>
                    <a:pt x="2742" y="6116"/>
                    <a:pt x="2843" y="6121"/>
                    <a:pt x="2942" y="6121"/>
                  </a:cubicBezTo>
                  <a:cubicBezTo>
                    <a:pt x="3089" y="6121"/>
                    <a:pt x="3229" y="6109"/>
                    <a:pt x="3369" y="6049"/>
                  </a:cubicBezTo>
                  <a:cubicBezTo>
                    <a:pt x="3836" y="5949"/>
                    <a:pt x="4303" y="5716"/>
                    <a:pt x="4637" y="5449"/>
                  </a:cubicBezTo>
                  <a:cubicBezTo>
                    <a:pt x="5437" y="4715"/>
                    <a:pt x="5971" y="3848"/>
                    <a:pt x="5938" y="2714"/>
                  </a:cubicBezTo>
                  <a:cubicBezTo>
                    <a:pt x="5838" y="2480"/>
                    <a:pt x="5938" y="2180"/>
                    <a:pt x="5838" y="1846"/>
                  </a:cubicBezTo>
                  <a:cubicBezTo>
                    <a:pt x="5671" y="1279"/>
                    <a:pt x="5271" y="879"/>
                    <a:pt x="4837" y="512"/>
                  </a:cubicBezTo>
                  <a:cubicBezTo>
                    <a:pt x="4503" y="212"/>
                    <a:pt x="4103" y="45"/>
                    <a:pt x="3636" y="12"/>
                  </a:cubicBezTo>
                  <a:cubicBezTo>
                    <a:pt x="3521" y="5"/>
                    <a:pt x="3403" y="0"/>
                    <a:pt x="32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3980525" y="3810675"/>
              <a:ext cx="142625" cy="146925"/>
            </a:xfrm>
            <a:custGeom>
              <a:avLst/>
              <a:gdLst/>
              <a:ahLst/>
              <a:cxnLst/>
              <a:rect l="l" t="t" r="r" b="b"/>
              <a:pathLst>
                <a:path w="5705" h="5877" extrusionOk="0">
                  <a:moveTo>
                    <a:pt x="2935" y="0"/>
                  </a:moveTo>
                  <a:cubicBezTo>
                    <a:pt x="2302" y="34"/>
                    <a:pt x="1768" y="234"/>
                    <a:pt x="1268" y="567"/>
                  </a:cubicBezTo>
                  <a:cubicBezTo>
                    <a:pt x="901" y="834"/>
                    <a:pt x="634" y="1168"/>
                    <a:pt x="434" y="1535"/>
                  </a:cubicBezTo>
                  <a:cubicBezTo>
                    <a:pt x="267" y="1868"/>
                    <a:pt x="234" y="2235"/>
                    <a:pt x="133" y="2636"/>
                  </a:cubicBezTo>
                  <a:cubicBezTo>
                    <a:pt x="0" y="3036"/>
                    <a:pt x="267" y="3469"/>
                    <a:pt x="234" y="3870"/>
                  </a:cubicBezTo>
                  <a:cubicBezTo>
                    <a:pt x="234" y="3903"/>
                    <a:pt x="267" y="3903"/>
                    <a:pt x="267" y="3970"/>
                  </a:cubicBezTo>
                  <a:cubicBezTo>
                    <a:pt x="334" y="4337"/>
                    <a:pt x="567" y="4637"/>
                    <a:pt x="767" y="4904"/>
                  </a:cubicBezTo>
                  <a:cubicBezTo>
                    <a:pt x="1168" y="5538"/>
                    <a:pt x="1768" y="5671"/>
                    <a:pt x="2368" y="5838"/>
                  </a:cubicBezTo>
                  <a:cubicBezTo>
                    <a:pt x="2523" y="5866"/>
                    <a:pt x="2679" y="5876"/>
                    <a:pt x="2831" y="5876"/>
                  </a:cubicBezTo>
                  <a:cubicBezTo>
                    <a:pt x="3040" y="5876"/>
                    <a:pt x="3243" y="5857"/>
                    <a:pt x="3436" y="5838"/>
                  </a:cubicBezTo>
                  <a:cubicBezTo>
                    <a:pt x="3769" y="5804"/>
                    <a:pt x="4036" y="5704"/>
                    <a:pt x="4336" y="5538"/>
                  </a:cubicBezTo>
                  <a:cubicBezTo>
                    <a:pt x="4737" y="5337"/>
                    <a:pt x="5037" y="4971"/>
                    <a:pt x="5304" y="4537"/>
                  </a:cubicBezTo>
                  <a:cubicBezTo>
                    <a:pt x="5437" y="4337"/>
                    <a:pt x="5571" y="4170"/>
                    <a:pt x="5637" y="3970"/>
                  </a:cubicBezTo>
                  <a:cubicBezTo>
                    <a:pt x="5704" y="3670"/>
                    <a:pt x="5671" y="3336"/>
                    <a:pt x="5704" y="3069"/>
                  </a:cubicBezTo>
                  <a:cubicBezTo>
                    <a:pt x="5704" y="2235"/>
                    <a:pt x="5637" y="1968"/>
                    <a:pt x="5404" y="1335"/>
                  </a:cubicBezTo>
                  <a:cubicBezTo>
                    <a:pt x="5237" y="1034"/>
                    <a:pt x="5004" y="701"/>
                    <a:pt x="4737" y="534"/>
                  </a:cubicBezTo>
                  <a:cubicBezTo>
                    <a:pt x="4170" y="234"/>
                    <a:pt x="3603" y="0"/>
                    <a:pt x="2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4103925" y="3655750"/>
              <a:ext cx="165975" cy="135775"/>
            </a:xfrm>
            <a:custGeom>
              <a:avLst/>
              <a:gdLst/>
              <a:ahLst/>
              <a:cxnLst/>
              <a:rect l="l" t="t" r="r" b="b"/>
              <a:pathLst>
                <a:path w="6639" h="5431" extrusionOk="0">
                  <a:moveTo>
                    <a:pt x="1249" y="0"/>
                  </a:moveTo>
                  <a:cubicBezTo>
                    <a:pt x="935" y="0"/>
                    <a:pt x="646" y="60"/>
                    <a:pt x="401" y="326"/>
                  </a:cubicBezTo>
                  <a:cubicBezTo>
                    <a:pt x="1" y="693"/>
                    <a:pt x="68" y="1227"/>
                    <a:pt x="68" y="1727"/>
                  </a:cubicBezTo>
                  <a:cubicBezTo>
                    <a:pt x="134" y="1828"/>
                    <a:pt x="168" y="1828"/>
                    <a:pt x="201" y="1894"/>
                  </a:cubicBezTo>
                  <a:cubicBezTo>
                    <a:pt x="401" y="2328"/>
                    <a:pt x="635" y="2762"/>
                    <a:pt x="868" y="3162"/>
                  </a:cubicBezTo>
                  <a:cubicBezTo>
                    <a:pt x="1202" y="3595"/>
                    <a:pt x="1502" y="4096"/>
                    <a:pt x="1869" y="4563"/>
                  </a:cubicBezTo>
                  <a:cubicBezTo>
                    <a:pt x="2002" y="4730"/>
                    <a:pt x="2169" y="4930"/>
                    <a:pt x="2336" y="5097"/>
                  </a:cubicBezTo>
                  <a:cubicBezTo>
                    <a:pt x="2569" y="5397"/>
                    <a:pt x="2903" y="5330"/>
                    <a:pt x="3203" y="5430"/>
                  </a:cubicBezTo>
                  <a:cubicBezTo>
                    <a:pt x="3704" y="5263"/>
                    <a:pt x="4204" y="5030"/>
                    <a:pt x="4537" y="4596"/>
                  </a:cubicBezTo>
                  <a:cubicBezTo>
                    <a:pt x="5004" y="3996"/>
                    <a:pt x="5505" y="3362"/>
                    <a:pt x="6039" y="2828"/>
                  </a:cubicBezTo>
                  <a:cubicBezTo>
                    <a:pt x="6205" y="2661"/>
                    <a:pt x="6305" y="2428"/>
                    <a:pt x="6405" y="2228"/>
                  </a:cubicBezTo>
                  <a:cubicBezTo>
                    <a:pt x="6539" y="1994"/>
                    <a:pt x="6639" y="1727"/>
                    <a:pt x="6572" y="1427"/>
                  </a:cubicBezTo>
                  <a:cubicBezTo>
                    <a:pt x="6572" y="1361"/>
                    <a:pt x="6506" y="1227"/>
                    <a:pt x="6405" y="1060"/>
                  </a:cubicBezTo>
                  <a:cubicBezTo>
                    <a:pt x="6239" y="894"/>
                    <a:pt x="6005" y="693"/>
                    <a:pt x="5805" y="493"/>
                  </a:cubicBezTo>
                  <a:lnTo>
                    <a:pt x="5572" y="493"/>
                  </a:lnTo>
                  <a:cubicBezTo>
                    <a:pt x="5488" y="482"/>
                    <a:pt x="5408" y="477"/>
                    <a:pt x="5329" y="477"/>
                  </a:cubicBezTo>
                  <a:cubicBezTo>
                    <a:pt x="4939" y="477"/>
                    <a:pt x="4610" y="616"/>
                    <a:pt x="4304" y="894"/>
                  </a:cubicBezTo>
                  <a:cubicBezTo>
                    <a:pt x="4037" y="1160"/>
                    <a:pt x="3737" y="1327"/>
                    <a:pt x="3470" y="1527"/>
                  </a:cubicBezTo>
                  <a:cubicBezTo>
                    <a:pt x="3136" y="1060"/>
                    <a:pt x="2636" y="527"/>
                    <a:pt x="1735" y="26"/>
                  </a:cubicBezTo>
                  <a:cubicBezTo>
                    <a:pt x="1569" y="15"/>
                    <a:pt x="1406"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p:nvPr/>
          </p:nvSpPr>
          <p:spPr>
            <a:xfrm>
              <a:off x="4247375" y="3823075"/>
              <a:ext cx="159300" cy="124375"/>
            </a:xfrm>
            <a:custGeom>
              <a:avLst/>
              <a:gdLst/>
              <a:ahLst/>
              <a:cxnLst/>
              <a:rect l="l" t="t" r="r" b="b"/>
              <a:pathLst>
                <a:path w="6372" h="4975" extrusionOk="0">
                  <a:moveTo>
                    <a:pt x="5317" y="0"/>
                  </a:moveTo>
                  <a:cubicBezTo>
                    <a:pt x="5227" y="0"/>
                    <a:pt x="5133" y="12"/>
                    <a:pt x="5037" y="38"/>
                  </a:cubicBezTo>
                  <a:cubicBezTo>
                    <a:pt x="4704" y="138"/>
                    <a:pt x="4470" y="372"/>
                    <a:pt x="4303" y="705"/>
                  </a:cubicBezTo>
                  <a:lnTo>
                    <a:pt x="4303" y="1306"/>
                  </a:lnTo>
                  <a:cubicBezTo>
                    <a:pt x="4303" y="1539"/>
                    <a:pt x="4270" y="1739"/>
                    <a:pt x="4203" y="1973"/>
                  </a:cubicBezTo>
                  <a:cubicBezTo>
                    <a:pt x="4137" y="2340"/>
                    <a:pt x="4003" y="2673"/>
                    <a:pt x="3670" y="2873"/>
                  </a:cubicBezTo>
                  <a:cubicBezTo>
                    <a:pt x="3334" y="3056"/>
                    <a:pt x="2999" y="3211"/>
                    <a:pt x="2613" y="3211"/>
                  </a:cubicBezTo>
                  <a:cubicBezTo>
                    <a:pt x="2577" y="3211"/>
                    <a:pt x="2540" y="3210"/>
                    <a:pt x="2502" y="3207"/>
                  </a:cubicBezTo>
                  <a:cubicBezTo>
                    <a:pt x="2269" y="3174"/>
                    <a:pt x="1968" y="3007"/>
                    <a:pt x="1935" y="2740"/>
                  </a:cubicBezTo>
                  <a:cubicBezTo>
                    <a:pt x="1835" y="2373"/>
                    <a:pt x="1768" y="1973"/>
                    <a:pt x="1702" y="1539"/>
                  </a:cubicBezTo>
                  <a:cubicBezTo>
                    <a:pt x="1668" y="1239"/>
                    <a:pt x="1702" y="1005"/>
                    <a:pt x="1702" y="705"/>
                  </a:cubicBezTo>
                  <a:cubicBezTo>
                    <a:pt x="1601" y="538"/>
                    <a:pt x="1435" y="372"/>
                    <a:pt x="1335" y="238"/>
                  </a:cubicBezTo>
                  <a:cubicBezTo>
                    <a:pt x="1134" y="171"/>
                    <a:pt x="1001" y="138"/>
                    <a:pt x="968" y="138"/>
                  </a:cubicBezTo>
                  <a:cubicBezTo>
                    <a:pt x="534" y="205"/>
                    <a:pt x="167" y="338"/>
                    <a:pt x="34" y="839"/>
                  </a:cubicBezTo>
                  <a:cubicBezTo>
                    <a:pt x="34" y="1172"/>
                    <a:pt x="34" y="1572"/>
                    <a:pt x="0" y="2039"/>
                  </a:cubicBezTo>
                  <a:cubicBezTo>
                    <a:pt x="0" y="2473"/>
                    <a:pt x="100" y="2873"/>
                    <a:pt x="200" y="3240"/>
                  </a:cubicBezTo>
                  <a:cubicBezTo>
                    <a:pt x="334" y="3707"/>
                    <a:pt x="534" y="4141"/>
                    <a:pt x="934" y="4408"/>
                  </a:cubicBezTo>
                  <a:lnTo>
                    <a:pt x="1201" y="4708"/>
                  </a:lnTo>
                  <a:cubicBezTo>
                    <a:pt x="1435" y="4808"/>
                    <a:pt x="1601" y="4875"/>
                    <a:pt x="1835" y="4975"/>
                  </a:cubicBezTo>
                  <a:lnTo>
                    <a:pt x="2669" y="4975"/>
                  </a:lnTo>
                  <a:cubicBezTo>
                    <a:pt x="3103" y="4975"/>
                    <a:pt x="3503" y="4908"/>
                    <a:pt x="3936" y="4741"/>
                  </a:cubicBezTo>
                  <a:cubicBezTo>
                    <a:pt x="4937" y="4374"/>
                    <a:pt x="5638" y="3707"/>
                    <a:pt x="5971" y="2673"/>
                  </a:cubicBezTo>
                  <a:cubicBezTo>
                    <a:pt x="6105" y="2306"/>
                    <a:pt x="6138" y="1873"/>
                    <a:pt x="6305" y="1506"/>
                  </a:cubicBezTo>
                  <a:cubicBezTo>
                    <a:pt x="6372" y="1306"/>
                    <a:pt x="6372" y="1072"/>
                    <a:pt x="6372" y="872"/>
                  </a:cubicBezTo>
                  <a:cubicBezTo>
                    <a:pt x="6372" y="739"/>
                    <a:pt x="6305" y="638"/>
                    <a:pt x="6271" y="538"/>
                  </a:cubicBezTo>
                  <a:cubicBezTo>
                    <a:pt x="6029" y="215"/>
                    <a:pt x="5699" y="0"/>
                    <a:pt x="5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4"/>
            <p:cNvSpPr/>
            <p:nvPr/>
          </p:nvSpPr>
          <p:spPr>
            <a:xfrm>
              <a:off x="4403325" y="3667775"/>
              <a:ext cx="145950" cy="113275"/>
            </a:xfrm>
            <a:custGeom>
              <a:avLst/>
              <a:gdLst/>
              <a:ahLst/>
              <a:cxnLst/>
              <a:rect l="l" t="t" r="r" b="b"/>
              <a:pathLst>
                <a:path w="5838" h="4531" extrusionOk="0">
                  <a:moveTo>
                    <a:pt x="1099" y="0"/>
                  </a:moveTo>
                  <a:cubicBezTo>
                    <a:pt x="1035" y="0"/>
                    <a:pt x="969" y="4"/>
                    <a:pt x="901" y="12"/>
                  </a:cubicBezTo>
                  <a:cubicBezTo>
                    <a:pt x="400" y="112"/>
                    <a:pt x="167" y="413"/>
                    <a:pt x="33" y="913"/>
                  </a:cubicBezTo>
                  <a:cubicBezTo>
                    <a:pt x="67" y="1180"/>
                    <a:pt x="0" y="1413"/>
                    <a:pt x="67" y="1713"/>
                  </a:cubicBezTo>
                  <a:cubicBezTo>
                    <a:pt x="234" y="2180"/>
                    <a:pt x="534" y="2547"/>
                    <a:pt x="734" y="2948"/>
                  </a:cubicBezTo>
                  <a:cubicBezTo>
                    <a:pt x="834" y="3081"/>
                    <a:pt x="901" y="3281"/>
                    <a:pt x="1034" y="3415"/>
                  </a:cubicBezTo>
                  <a:cubicBezTo>
                    <a:pt x="1268" y="3715"/>
                    <a:pt x="1535" y="3948"/>
                    <a:pt x="1835" y="4215"/>
                  </a:cubicBezTo>
                  <a:cubicBezTo>
                    <a:pt x="2033" y="4385"/>
                    <a:pt x="2302" y="4530"/>
                    <a:pt x="2583" y="4530"/>
                  </a:cubicBezTo>
                  <a:cubicBezTo>
                    <a:pt x="2633" y="4530"/>
                    <a:pt x="2684" y="4526"/>
                    <a:pt x="2735" y="4515"/>
                  </a:cubicBezTo>
                  <a:cubicBezTo>
                    <a:pt x="3102" y="4415"/>
                    <a:pt x="3503" y="4282"/>
                    <a:pt x="3769" y="4048"/>
                  </a:cubicBezTo>
                  <a:cubicBezTo>
                    <a:pt x="4203" y="3682"/>
                    <a:pt x="4603" y="3248"/>
                    <a:pt x="5037" y="2881"/>
                  </a:cubicBezTo>
                  <a:cubicBezTo>
                    <a:pt x="5537" y="2414"/>
                    <a:pt x="5838" y="1880"/>
                    <a:pt x="5738" y="1180"/>
                  </a:cubicBezTo>
                  <a:lnTo>
                    <a:pt x="5738" y="946"/>
                  </a:lnTo>
                  <a:cubicBezTo>
                    <a:pt x="5604" y="513"/>
                    <a:pt x="5271" y="279"/>
                    <a:pt x="4770" y="112"/>
                  </a:cubicBezTo>
                  <a:lnTo>
                    <a:pt x="4537" y="112"/>
                  </a:lnTo>
                  <a:cubicBezTo>
                    <a:pt x="4505" y="110"/>
                    <a:pt x="4474" y="109"/>
                    <a:pt x="4443" y="109"/>
                  </a:cubicBezTo>
                  <a:cubicBezTo>
                    <a:pt x="4054" y="109"/>
                    <a:pt x="3745" y="299"/>
                    <a:pt x="3436" y="546"/>
                  </a:cubicBezTo>
                  <a:cubicBezTo>
                    <a:pt x="3202" y="746"/>
                    <a:pt x="2969" y="946"/>
                    <a:pt x="2769" y="1113"/>
                  </a:cubicBezTo>
                  <a:cubicBezTo>
                    <a:pt x="2309" y="500"/>
                    <a:pt x="1822"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Audio 23">
            <a:extLst>
              <a:ext uri="{FF2B5EF4-FFF2-40B4-BE49-F238E27FC236}">
                <a16:creationId xmlns:a16="http://schemas.microsoft.com/office/drawing/2014/main" id="{620DA046-250D-5919-D22E-5AFC355AF1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879"/>
    </mc:Choice>
    <mc:Fallback>
      <p:transition spd="slow" advTm="14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55"/>
          <p:cNvSpPr txBox="1">
            <a:spLocks noGrp="1"/>
          </p:cNvSpPr>
          <p:nvPr>
            <p:ph type="title"/>
          </p:nvPr>
        </p:nvSpPr>
        <p:spPr>
          <a:xfrm>
            <a:off x="420425" y="867500"/>
            <a:ext cx="7872900" cy="62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Defining the Response and Predictor</a:t>
            </a:r>
            <a:endParaRPr/>
          </a:p>
        </p:txBody>
      </p:sp>
      <p:pic>
        <p:nvPicPr>
          <p:cNvPr id="707" name="Google Shape;707;p55"/>
          <p:cNvPicPr preferRelativeResize="0"/>
          <p:nvPr/>
        </p:nvPicPr>
        <p:blipFill>
          <a:blip r:embed="rId5">
            <a:alphaModFix/>
          </a:blip>
          <a:stretch>
            <a:fillRect/>
          </a:stretch>
        </p:blipFill>
        <p:spPr>
          <a:xfrm>
            <a:off x="420425" y="1923225"/>
            <a:ext cx="4867275" cy="1660300"/>
          </a:xfrm>
          <a:prstGeom prst="rect">
            <a:avLst/>
          </a:prstGeom>
          <a:noFill/>
          <a:ln>
            <a:noFill/>
          </a:ln>
        </p:spPr>
      </p:pic>
      <p:sp>
        <p:nvSpPr>
          <p:cNvPr id="708" name="Google Shape;708;p55"/>
          <p:cNvSpPr/>
          <p:nvPr/>
        </p:nvSpPr>
        <p:spPr>
          <a:xfrm rot="-5400000">
            <a:off x="4019625" y="1729125"/>
            <a:ext cx="236700" cy="624900"/>
          </a:xfrm>
          <a:prstGeom prst="down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09" name="Google Shape;709;p55"/>
          <p:cNvSpPr txBox="1">
            <a:spLocks noGrp="1"/>
          </p:cNvSpPr>
          <p:nvPr>
            <p:ph type="body" idx="1"/>
          </p:nvPr>
        </p:nvSpPr>
        <p:spPr>
          <a:xfrm>
            <a:off x="4573200" y="1841175"/>
            <a:ext cx="2694300" cy="4008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Response variable (dependent)</a:t>
            </a:r>
            <a:endParaRPr/>
          </a:p>
          <a:p>
            <a:pPr marL="0" lvl="0" indent="0" algn="l" rtl="0">
              <a:spcBef>
                <a:spcPts val="1200"/>
              </a:spcBef>
              <a:spcAft>
                <a:spcPts val="1200"/>
              </a:spcAft>
              <a:buNone/>
            </a:pPr>
            <a:endParaRPr/>
          </a:p>
        </p:txBody>
      </p:sp>
      <p:sp>
        <p:nvSpPr>
          <p:cNvPr id="710" name="Google Shape;710;p55"/>
          <p:cNvSpPr/>
          <p:nvPr/>
        </p:nvSpPr>
        <p:spPr>
          <a:xfrm rot="-5400000">
            <a:off x="5414900" y="2680500"/>
            <a:ext cx="236700" cy="624900"/>
          </a:xfrm>
          <a:prstGeom prst="down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11" name="Google Shape;711;p55"/>
          <p:cNvSpPr txBox="1">
            <a:spLocks noGrp="1"/>
          </p:cNvSpPr>
          <p:nvPr>
            <p:ph type="body" idx="1"/>
          </p:nvPr>
        </p:nvSpPr>
        <p:spPr>
          <a:xfrm>
            <a:off x="5919125" y="2792550"/>
            <a:ext cx="2374200" cy="4008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5 predictors (Independent)</a:t>
            </a:r>
            <a:endParaRPr/>
          </a:p>
          <a:p>
            <a:pPr marL="0" lvl="0" indent="0" algn="l" rtl="0">
              <a:spcBef>
                <a:spcPts val="1200"/>
              </a:spcBef>
              <a:spcAft>
                <a:spcPts val="1200"/>
              </a:spcAft>
              <a:buNone/>
            </a:pPr>
            <a:endParaRPr/>
          </a:p>
        </p:txBody>
      </p:sp>
      <p:pic>
        <p:nvPicPr>
          <p:cNvPr id="19" name="Audio 18">
            <a:extLst>
              <a:ext uri="{FF2B5EF4-FFF2-40B4-BE49-F238E27FC236}">
                <a16:creationId xmlns:a16="http://schemas.microsoft.com/office/drawing/2014/main" id="{9B353023-93B7-1DD3-CE63-F851475F5D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933"/>
    </mc:Choice>
    <mc:Fallback>
      <p:transition spd="slow" advTm="19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6"/>
          <p:cNvSpPr txBox="1">
            <a:spLocks noGrp="1"/>
          </p:cNvSpPr>
          <p:nvPr>
            <p:ph type="title"/>
          </p:nvPr>
        </p:nvSpPr>
        <p:spPr>
          <a:xfrm>
            <a:off x="1086359" y="367774"/>
            <a:ext cx="6468245"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the datasets</a:t>
            </a:r>
            <a:endParaRPr/>
          </a:p>
        </p:txBody>
      </p:sp>
      <p:pic>
        <p:nvPicPr>
          <p:cNvPr id="717" name="Google Shape;717;p56"/>
          <p:cNvPicPr preferRelativeResize="0"/>
          <p:nvPr/>
        </p:nvPicPr>
        <p:blipFill>
          <a:blip r:embed="rId5">
            <a:alphaModFix/>
          </a:blip>
          <a:stretch>
            <a:fillRect/>
          </a:stretch>
        </p:blipFill>
        <p:spPr>
          <a:xfrm>
            <a:off x="853495" y="1943751"/>
            <a:ext cx="7442050" cy="535875"/>
          </a:xfrm>
          <a:prstGeom prst="rect">
            <a:avLst/>
          </a:prstGeom>
          <a:noFill/>
          <a:ln>
            <a:noFill/>
          </a:ln>
        </p:spPr>
      </p:pic>
      <p:graphicFrame>
        <p:nvGraphicFramePr>
          <p:cNvPr id="718" name="Google Shape;718;p56"/>
          <p:cNvGraphicFramePr/>
          <p:nvPr>
            <p:extLst>
              <p:ext uri="{D42A27DB-BD31-4B8C-83A1-F6EECF244321}">
                <p14:modId xmlns:p14="http://schemas.microsoft.com/office/powerpoint/2010/main" val="2367578565"/>
              </p:ext>
            </p:extLst>
          </p:nvPr>
        </p:nvGraphicFramePr>
        <p:xfrm>
          <a:off x="935181" y="2692977"/>
          <a:ext cx="7273200" cy="1828710"/>
        </p:xfrm>
        <a:graphic>
          <a:graphicData uri="http://schemas.openxmlformats.org/drawingml/2006/table">
            <a:tbl>
              <a:tblPr>
                <a:noFill/>
                <a:tableStyleId>{0A448438-5941-467F-ADF9-ECF1C5B1E0DC}</a:tableStyleId>
              </a:tblPr>
              <a:tblGrid>
                <a:gridCol w="1876300">
                  <a:extLst>
                    <a:ext uri="{9D8B030D-6E8A-4147-A177-3AD203B41FA5}">
                      <a16:colId xmlns:a16="http://schemas.microsoft.com/office/drawing/2014/main" val="20000"/>
                    </a:ext>
                  </a:extLst>
                </a:gridCol>
                <a:gridCol w="5396900">
                  <a:extLst>
                    <a:ext uri="{9D8B030D-6E8A-4147-A177-3AD203B41FA5}">
                      <a16:colId xmlns:a16="http://schemas.microsoft.com/office/drawing/2014/main" val="20001"/>
                    </a:ext>
                  </a:extLst>
                </a:gridCol>
              </a:tblGrid>
              <a:tr h="380999">
                <a:tc>
                  <a:txBody>
                    <a:bodyPr/>
                    <a:lstStyle/>
                    <a:p>
                      <a:pPr marL="0" lvl="0" indent="0" algn="l" rtl="0">
                        <a:spcBef>
                          <a:spcPts val="0"/>
                        </a:spcBef>
                        <a:spcAft>
                          <a:spcPts val="0"/>
                        </a:spcAft>
                        <a:buNone/>
                      </a:pPr>
                      <a:r>
                        <a:rPr lang="en-SG" b="1">
                          <a:solidFill>
                            <a:schemeClr val="accent4"/>
                          </a:solidFill>
                          <a:latin typeface="Archivo"/>
                          <a:ea typeface="Archivo"/>
                          <a:cs typeface="Archivo"/>
                          <a:sym typeface="Archivo"/>
                        </a:rPr>
                        <a:t>test_size = 0.2</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SG"/>
                        <a:t>→ 20% will be used for testing, and 80% will be used for training. </a:t>
                      </a:r>
                    </a:p>
                    <a:p>
                      <a:pPr marL="0" lvl="0" indent="0" algn="l">
                        <a:spcBef>
                          <a:spcPts val="0"/>
                        </a:spcBef>
                        <a:spcAft>
                          <a:spcPts val="0"/>
                        </a:spcAft>
                        <a:buNone/>
                      </a:pPr>
                      <a:endParaRPr lang="en-SG"/>
                    </a:p>
                    <a:p>
                      <a:pPr marL="0" lvl="0" indent="0" algn="l" rtl="0">
                        <a:spcBef>
                          <a:spcPts val="0"/>
                        </a:spcBef>
                        <a:spcAft>
                          <a:spcPts val="0"/>
                        </a:spcAft>
                        <a:buNone/>
                      </a:pPr>
                      <a:r>
                        <a:rPr lang="en-SG"/>
                        <a:t>→ Train and Test sets are split randomly.</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SG" b="1">
                          <a:solidFill>
                            <a:schemeClr val="accent4"/>
                          </a:solidFill>
                          <a:latin typeface="Archivo"/>
                          <a:ea typeface="Archivo"/>
                          <a:cs typeface="Archivo"/>
                          <a:sym typeface="Archivo"/>
                        </a:rPr>
                        <a:t>Random_state = 50</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SG"/>
                        <a:t>→ Ensures the splits generated are reproducible </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0999">
                <a:tc>
                  <a:txBody>
                    <a:bodyPr/>
                    <a:lstStyle/>
                    <a:p>
                      <a:pPr marL="0" lvl="0" indent="0" algn="l">
                        <a:spcBef>
                          <a:spcPts val="0"/>
                        </a:spcBef>
                        <a:spcAft>
                          <a:spcPts val="0"/>
                        </a:spcAft>
                        <a:buNone/>
                      </a:pPr>
                      <a:r>
                        <a:rPr lang="en" b="1" err="1">
                          <a:solidFill>
                            <a:schemeClr val="accent4"/>
                          </a:solidFill>
                          <a:latin typeface="Archivo"/>
                          <a:ea typeface="Archivo"/>
                          <a:cs typeface="Archivo"/>
                        </a:rPr>
                        <a:t>Signficance</a:t>
                      </a:r>
                      <a:r>
                        <a:rPr lang="en" b="1">
                          <a:solidFill>
                            <a:schemeClr val="accent4"/>
                          </a:solidFill>
                          <a:latin typeface="Archivo"/>
                          <a:ea typeface="Archivo"/>
                          <a:cs typeface="Archivo"/>
                        </a:rPr>
                        <a:t> of Splitting</a:t>
                      </a:r>
                      <a:endParaRPr lang="en" b="1">
                        <a:solidFill>
                          <a:schemeClr val="accent4"/>
                        </a:solidFill>
                        <a:latin typeface="Archivo"/>
                        <a:ea typeface="Archivo"/>
                        <a:cs typeface="Archivo"/>
                        <a:sym typeface="Archivo"/>
                      </a:endParaRPr>
                    </a:p>
                  </a:txBody>
                  <a:tcPr marL="91425" marR="91425" marT="91425" marB="91425">
                    <a:lnL w="19050">
                      <a:solidFill>
                        <a:schemeClr val="dk1"/>
                      </a:solidFill>
                    </a:lnL>
                    <a:lnR w="19050">
                      <a:solidFill>
                        <a:schemeClr val="dk1"/>
                      </a:solidFill>
                    </a:lnR>
                    <a:lnT w="19050" cap="flat" cmpd="sng" algn="ctr">
                      <a:solidFill>
                        <a:schemeClr val="dk1"/>
                      </a:solidFill>
                      <a:prstDash val="solid"/>
                      <a:round/>
                      <a:headEnd type="none" w="sm" len="sm"/>
                      <a:tailEnd type="none" w="sm" len="sm"/>
                    </a:lnT>
                    <a:lnB w="19050">
                      <a:solidFill>
                        <a:schemeClr val="dk1"/>
                      </a:solidFill>
                    </a:lnB>
                    <a:solidFill>
                      <a:schemeClr val="lt1"/>
                    </a:solidFill>
                  </a:tcPr>
                </a:tc>
                <a:tc>
                  <a:txBody>
                    <a:bodyPr/>
                    <a:lstStyle/>
                    <a:p>
                      <a:pPr marL="0" lvl="0" indent="0" algn="l">
                        <a:spcBef>
                          <a:spcPts val="0"/>
                        </a:spcBef>
                        <a:spcAft>
                          <a:spcPts val="0"/>
                        </a:spcAft>
                        <a:buNone/>
                      </a:pPr>
                      <a:r>
                        <a:rPr lang="en" sz="1400" b="0" i="0" u="none" strike="noStrike" noProof="0">
                          <a:solidFill>
                            <a:srgbClr val="000000"/>
                          </a:solidFill>
                          <a:latin typeface="Arial"/>
                        </a:rPr>
                        <a:t>→ Evaluates the performance of our model on unseen data</a:t>
                      </a:r>
                    </a:p>
                  </a:txBody>
                  <a:tcPr marL="91425" marR="91425" marT="91425" marB="91425">
                    <a:lnL w="19050">
                      <a:solidFill>
                        <a:schemeClr val="dk1"/>
                      </a:solidFill>
                    </a:lnL>
                    <a:lnR w="19050">
                      <a:solidFill>
                        <a:schemeClr val="dk1"/>
                      </a:solidFill>
                    </a:lnR>
                    <a:lnT w="19050" cap="flat" cmpd="sng" algn="ctr">
                      <a:solidFill>
                        <a:schemeClr val="dk1"/>
                      </a:solidFill>
                      <a:prstDash val="solid"/>
                      <a:round/>
                      <a:headEnd type="none" w="sm" len="sm"/>
                      <a:tailEnd type="none" w="sm" len="sm"/>
                    </a:lnT>
                    <a:lnB w="19050">
                      <a:solidFill>
                        <a:schemeClr val="dk1"/>
                      </a:solidFill>
                    </a:lnB>
                  </a:tcPr>
                </a:tc>
                <a:extLst>
                  <a:ext uri="{0D108BD9-81ED-4DB2-BD59-A6C34878D82A}">
                    <a16:rowId xmlns:a16="http://schemas.microsoft.com/office/drawing/2014/main" val="2499613355"/>
                  </a:ext>
                </a:extLst>
              </a:tr>
            </a:tbl>
          </a:graphicData>
        </a:graphic>
      </p:graphicFrame>
      <p:pic>
        <p:nvPicPr>
          <p:cNvPr id="2" name="Picture 1">
            <a:extLst>
              <a:ext uri="{FF2B5EF4-FFF2-40B4-BE49-F238E27FC236}">
                <a16:creationId xmlns:a16="http://schemas.microsoft.com/office/drawing/2014/main" id="{D8FFAA20-68EF-891A-E874-867707F924CB}"/>
              </a:ext>
            </a:extLst>
          </p:cNvPr>
          <p:cNvPicPr>
            <a:picLocks noChangeAspect="1"/>
          </p:cNvPicPr>
          <p:nvPr/>
        </p:nvPicPr>
        <p:blipFill>
          <a:blip r:embed="rId6"/>
          <a:stretch>
            <a:fillRect/>
          </a:stretch>
        </p:blipFill>
        <p:spPr>
          <a:xfrm>
            <a:off x="849890" y="1547812"/>
            <a:ext cx="6734175" cy="333375"/>
          </a:xfrm>
          <a:prstGeom prst="rect">
            <a:avLst/>
          </a:prstGeom>
        </p:spPr>
      </p:pic>
      <p:pic>
        <p:nvPicPr>
          <p:cNvPr id="22" name="Audio 21">
            <a:extLst>
              <a:ext uri="{FF2B5EF4-FFF2-40B4-BE49-F238E27FC236}">
                <a16:creationId xmlns:a16="http://schemas.microsoft.com/office/drawing/2014/main" id="{EA8C2E4A-B81B-DB10-C2E9-3C0F0A4A36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805"/>
    </mc:Choice>
    <mc:Fallback>
      <p:transition spd="slow" advTm="18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7"/>
          <p:cNvSpPr txBox="1">
            <a:spLocks noGrp="1"/>
          </p:cNvSpPr>
          <p:nvPr>
            <p:ph type="body" idx="1"/>
          </p:nvPr>
        </p:nvSpPr>
        <p:spPr>
          <a:xfrm>
            <a:off x="4730475" y="1696625"/>
            <a:ext cx="3396900" cy="11979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Creating a regression model to train the data set.</a:t>
            </a:r>
            <a:endParaRPr/>
          </a:p>
          <a:p>
            <a:pPr marL="0" lvl="0" indent="0" algn="l" rtl="0">
              <a:spcBef>
                <a:spcPts val="1200"/>
              </a:spcBef>
              <a:spcAft>
                <a:spcPts val="1200"/>
              </a:spcAft>
              <a:buNone/>
            </a:pPr>
            <a:r>
              <a:rPr lang="en"/>
              <a:t>Fit the training data into the model</a:t>
            </a:r>
            <a:endParaRPr/>
          </a:p>
        </p:txBody>
      </p:sp>
      <p:sp>
        <p:nvSpPr>
          <p:cNvPr id="724" name="Google Shape;724;p57"/>
          <p:cNvSpPr txBox="1">
            <a:spLocks noGrp="1"/>
          </p:cNvSpPr>
          <p:nvPr>
            <p:ph type="title"/>
          </p:nvPr>
        </p:nvSpPr>
        <p:spPr>
          <a:xfrm>
            <a:off x="1133000" y="627192"/>
            <a:ext cx="57582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Regression Model and Prediction</a:t>
            </a:r>
            <a:endParaRPr/>
          </a:p>
        </p:txBody>
      </p:sp>
      <p:pic>
        <p:nvPicPr>
          <p:cNvPr id="725" name="Google Shape;725;p57"/>
          <p:cNvPicPr preferRelativeResize="0"/>
          <p:nvPr/>
        </p:nvPicPr>
        <p:blipFill>
          <a:blip r:embed="rId5">
            <a:alphaModFix/>
          </a:blip>
          <a:stretch>
            <a:fillRect/>
          </a:stretch>
        </p:blipFill>
        <p:spPr>
          <a:xfrm>
            <a:off x="925025" y="1883950"/>
            <a:ext cx="3133199" cy="565904"/>
          </a:xfrm>
          <a:prstGeom prst="rect">
            <a:avLst/>
          </a:prstGeom>
          <a:noFill/>
          <a:ln>
            <a:noFill/>
          </a:ln>
        </p:spPr>
      </p:pic>
      <p:pic>
        <p:nvPicPr>
          <p:cNvPr id="726" name="Google Shape;726;p57"/>
          <p:cNvPicPr preferRelativeResize="0"/>
          <p:nvPr/>
        </p:nvPicPr>
        <p:blipFill>
          <a:blip r:embed="rId6">
            <a:alphaModFix/>
          </a:blip>
          <a:stretch>
            <a:fillRect/>
          </a:stretch>
        </p:blipFill>
        <p:spPr>
          <a:xfrm>
            <a:off x="925025" y="3208550"/>
            <a:ext cx="3133200" cy="565900"/>
          </a:xfrm>
          <a:prstGeom prst="rect">
            <a:avLst/>
          </a:prstGeom>
          <a:noFill/>
          <a:ln>
            <a:noFill/>
          </a:ln>
        </p:spPr>
      </p:pic>
      <p:sp>
        <p:nvSpPr>
          <p:cNvPr id="727" name="Google Shape;727;p57"/>
          <p:cNvSpPr/>
          <p:nvPr/>
        </p:nvSpPr>
        <p:spPr>
          <a:xfrm rot="-5400000">
            <a:off x="4165925" y="1826125"/>
            <a:ext cx="236700" cy="624900"/>
          </a:xfrm>
          <a:prstGeom prst="down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28" name="Google Shape;728;p57"/>
          <p:cNvSpPr/>
          <p:nvPr/>
        </p:nvSpPr>
        <p:spPr>
          <a:xfrm rot="-5400000">
            <a:off x="4165925" y="3224800"/>
            <a:ext cx="236700" cy="624900"/>
          </a:xfrm>
          <a:prstGeom prst="down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29" name="Google Shape;729;p57"/>
          <p:cNvSpPr txBox="1">
            <a:spLocks noGrp="1"/>
          </p:cNvSpPr>
          <p:nvPr>
            <p:ph type="body" idx="1"/>
          </p:nvPr>
        </p:nvSpPr>
        <p:spPr>
          <a:xfrm>
            <a:off x="4730475" y="3253300"/>
            <a:ext cx="3396900" cy="6429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200"/>
              </a:spcAft>
              <a:buNone/>
            </a:pPr>
            <a:r>
              <a:rPr lang="en"/>
              <a:t>Predict the response variable “Social Ladder” for training and testing data</a:t>
            </a:r>
            <a:endParaRPr/>
          </a:p>
        </p:txBody>
      </p:sp>
      <p:pic>
        <p:nvPicPr>
          <p:cNvPr id="5" name="Audio 4">
            <a:extLst>
              <a:ext uri="{FF2B5EF4-FFF2-40B4-BE49-F238E27FC236}">
                <a16:creationId xmlns:a16="http://schemas.microsoft.com/office/drawing/2014/main" id="{6AC4A12D-636D-E1B4-2A9E-426E32F6A0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310"/>
    </mc:Choice>
    <mc:Fallback>
      <p:transition spd="slow" advTm="15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8"/>
          <p:cNvSpPr/>
          <p:nvPr/>
        </p:nvSpPr>
        <p:spPr>
          <a:xfrm rot="5400000">
            <a:off x="5800675" y="2703525"/>
            <a:ext cx="236700" cy="715800"/>
          </a:xfrm>
          <a:prstGeom prst="down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35" name="Google Shape;735;p58"/>
          <p:cNvSpPr/>
          <p:nvPr/>
        </p:nvSpPr>
        <p:spPr>
          <a:xfrm rot="-5400000">
            <a:off x="3240300" y="2748975"/>
            <a:ext cx="236700" cy="624900"/>
          </a:xfrm>
          <a:prstGeom prst="down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36" name="Google Shape;736;p58"/>
          <p:cNvSpPr txBox="1">
            <a:spLocks noGrp="1"/>
          </p:cNvSpPr>
          <p:nvPr>
            <p:ph type="title"/>
          </p:nvPr>
        </p:nvSpPr>
        <p:spPr>
          <a:xfrm>
            <a:off x="545700" y="534850"/>
            <a:ext cx="8074800" cy="6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Performance: Training vs Testing</a:t>
            </a:r>
            <a:endParaRPr/>
          </a:p>
        </p:txBody>
      </p:sp>
      <p:pic>
        <p:nvPicPr>
          <p:cNvPr id="737" name="Google Shape;737;p58"/>
          <p:cNvPicPr preferRelativeResize="0"/>
          <p:nvPr/>
        </p:nvPicPr>
        <p:blipFill rotWithShape="1">
          <a:blip r:embed="rId5">
            <a:alphaModFix/>
          </a:blip>
          <a:srcRect l="-2475" r="52458" b="-1864"/>
          <a:stretch/>
        </p:blipFill>
        <p:spPr>
          <a:xfrm>
            <a:off x="-86600" y="1327450"/>
            <a:ext cx="3475263" cy="3642176"/>
          </a:xfrm>
          <a:prstGeom prst="rect">
            <a:avLst/>
          </a:prstGeom>
          <a:noFill/>
          <a:ln>
            <a:noFill/>
          </a:ln>
        </p:spPr>
      </p:pic>
      <p:pic>
        <p:nvPicPr>
          <p:cNvPr id="738" name="Google Shape;738;p58"/>
          <p:cNvPicPr preferRelativeResize="0"/>
          <p:nvPr/>
        </p:nvPicPr>
        <p:blipFill rotWithShape="1">
          <a:blip r:embed="rId5">
            <a:alphaModFix/>
          </a:blip>
          <a:srcRect l="52856"/>
          <a:stretch/>
        </p:blipFill>
        <p:spPr>
          <a:xfrm>
            <a:off x="5820800" y="1327450"/>
            <a:ext cx="3255450" cy="3553526"/>
          </a:xfrm>
          <a:prstGeom prst="rect">
            <a:avLst/>
          </a:prstGeom>
          <a:noFill/>
          <a:ln>
            <a:noFill/>
          </a:ln>
        </p:spPr>
      </p:pic>
      <p:sp>
        <p:nvSpPr>
          <p:cNvPr id="739" name="Google Shape;739;p58"/>
          <p:cNvSpPr txBox="1"/>
          <p:nvPr/>
        </p:nvSpPr>
        <p:spPr>
          <a:xfrm>
            <a:off x="3675300" y="1491300"/>
            <a:ext cx="1885800" cy="29730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Archivo"/>
                <a:ea typeface="Archivo"/>
                <a:cs typeface="Archivo"/>
                <a:sym typeface="Archivo"/>
              </a:rPr>
              <a:t>Consistent spread in scatter plots for training and testing sets.</a:t>
            </a:r>
            <a:endParaRPr sz="1300">
              <a:solidFill>
                <a:schemeClr val="dk1"/>
              </a:solidFill>
              <a:latin typeface="Archivo"/>
              <a:ea typeface="Archivo"/>
              <a:cs typeface="Archivo"/>
              <a:sym typeface="Archivo"/>
            </a:endParaRPr>
          </a:p>
          <a:p>
            <a:pPr marL="0" lvl="0" indent="0" algn="l" rtl="0">
              <a:spcBef>
                <a:spcPts val="0"/>
              </a:spcBef>
              <a:spcAft>
                <a:spcPts val="0"/>
              </a:spcAft>
              <a:buNone/>
            </a:pPr>
            <a:endParaRPr sz="1300">
              <a:solidFill>
                <a:schemeClr val="dk1"/>
              </a:solidFill>
              <a:latin typeface="Archivo"/>
              <a:ea typeface="Archivo"/>
              <a:cs typeface="Archivo"/>
              <a:sym typeface="Archivo"/>
            </a:endParaRPr>
          </a:p>
          <a:p>
            <a:pPr marL="0" lvl="0" indent="0" algn="l" rtl="0">
              <a:spcBef>
                <a:spcPts val="0"/>
              </a:spcBef>
              <a:spcAft>
                <a:spcPts val="0"/>
              </a:spcAft>
              <a:buNone/>
            </a:pPr>
            <a:r>
              <a:rPr lang="en" sz="1300">
                <a:solidFill>
                  <a:schemeClr val="dk1"/>
                </a:solidFill>
                <a:latin typeface="Archivo"/>
                <a:ea typeface="Archivo"/>
                <a:cs typeface="Archivo"/>
                <a:sym typeface="Archivo"/>
              </a:rPr>
              <a:t>Model is well-fitted</a:t>
            </a:r>
            <a:endParaRPr sz="1300">
              <a:solidFill>
                <a:schemeClr val="dk1"/>
              </a:solidFill>
              <a:latin typeface="Archivo"/>
              <a:ea typeface="Archivo"/>
              <a:cs typeface="Archivo"/>
              <a:sym typeface="Archivo"/>
            </a:endParaRPr>
          </a:p>
          <a:p>
            <a:endParaRPr lang="en" sz="1300">
              <a:solidFill>
                <a:schemeClr val="dk1"/>
              </a:solidFill>
              <a:latin typeface="Archivo"/>
              <a:ea typeface="Archivo"/>
              <a:cs typeface="Archivo"/>
              <a:sym typeface="Archivo"/>
            </a:endParaRPr>
          </a:p>
          <a:p>
            <a:pPr marL="0" lvl="0" indent="0" algn="l" rtl="0">
              <a:spcBef>
                <a:spcPts val="0"/>
              </a:spcBef>
              <a:spcAft>
                <a:spcPts val="0"/>
              </a:spcAft>
              <a:buNone/>
            </a:pPr>
            <a:r>
              <a:rPr lang="en" sz="1300">
                <a:solidFill>
                  <a:schemeClr val="dk1"/>
                </a:solidFill>
                <a:latin typeface="Archivo"/>
                <a:ea typeface="Archivo"/>
                <a:cs typeface="Archivo"/>
                <a:sym typeface="Archivo"/>
              </a:rPr>
              <a:t>Model shows reliable predictions across seen (training) and unseen (testing) data.</a:t>
            </a:r>
            <a:endParaRPr sz="1300">
              <a:solidFill>
                <a:schemeClr val="dk1"/>
              </a:solidFill>
              <a:latin typeface="Archivo"/>
              <a:ea typeface="Archivo"/>
              <a:cs typeface="Archivo"/>
              <a:sym typeface="Archivo"/>
            </a:endParaRPr>
          </a:p>
          <a:p>
            <a:pPr marL="0" lvl="0" indent="0" algn="l" rtl="0">
              <a:spcBef>
                <a:spcPts val="0"/>
              </a:spcBef>
              <a:spcAft>
                <a:spcPts val="0"/>
              </a:spcAft>
              <a:buNone/>
            </a:pPr>
            <a:endParaRPr sz="1300">
              <a:solidFill>
                <a:schemeClr val="dk1"/>
              </a:solidFill>
              <a:latin typeface="Archivo"/>
              <a:ea typeface="Archivo"/>
              <a:cs typeface="Archivo"/>
              <a:sym typeface="Archivo"/>
            </a:endParaRPr>
          </a:p>
          <a:p>
            <a:pPr marL="0" lvl="0" indent="0" algn="l" rtl="0">
              <a:spcBef>
                <a:spcPts val="0"/>
              </a:spcBef>
              <a:spcAft>
                <a:spcPts val="0"/>
              </a:spcAft>
              <a:buNone/>
            </a:pPr>
            <a:endParaRPr sz="1300">
              <a:solidFill>
                <a:schemeClr val="dk1"/>
              </a:solidFill>
              <a:latin typeface="Archivo"/>
              <a:ea typeface="Archivo"/>
              <a:cs typeface="Archivo"/>
              <a:sym typeface="Archivo"/>
            </a:endParaRPr>
          </a:p>
        </p:txBody>
      </p:sp>
      <p:pic>
        <p:nvPicPr>
          <p:cNvPr id="13" name="Audio 12">
            <a:extLst>
              <a:ext uri="{FF2B5EF4-FFF2-40B4-BE49-F238E27FC236}">
                <a16:creationId xmlns:a16="http://schemas.microsoft.com/office/drawing/2014/main" id="{61E2411D-C7FE-0AD6-EED7-A833FFF197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753"/>
    </mc:Choice>
    <mc:Fallback>
      <p:transition spd="slow" advTm="22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9"/>
          <p:cNvSpPr txBox="1">
            <a:spLocks noGrp="1"/>
          </p:cNvSpPr>
          <p:nvPr>
            <p:ph type="body" idx="1"/>
          </p:nvPr>
        </p:nvSpPr>
        <p:spPr>
          <a:xfrm>
            <a:off x="1467764" y="1447619"/>
            <a:ext cx="5758200" cy="791223"/>
          </a:xfrm>
          <a:prstGeom prst="rect">
            <a:avLst/>
          </a:prstGeom>
        </p:spPr>
        <p:txBody>
          <a:bodyPr spcFirstLastPara="1" wrap="square" lIns="91425" tIns="91425" rIns="91425" bIns="91425" anchor="t" anchorCtr="0">
            <a:noAutofit/>
          </a:bodyPr>
          <a:lstStyle/>
          <a:p>
            <a:pPr marL="0" indent="0">
              <a:lnSpc>
                <a:spcPct val="114999"/>
              </a:lnSpc>
              <a:spcBef>
                <a:spcPts val="1000"/>
              </a:spcBef>
              <a:buNone/>
            </a:pPr>
            <a:r>
              <a:rPr lang="en">
                <a:latin typeface="Arial"/>
                <a:cs typeface="Arial"/>
              </a:rPr>
              <a:t>Machine Learning Model:</a:t>
            </a:r>
            <a:endParaRPr lang="en-US">
              <a:latin typeface="Arial"/>
              <a:cs typeface="Arial"/>
            </a:endParaRPr>
          </a:p>
          <a:p>
            <a:pPr marL="342900" indent="-203200">
              <a:lnSpc>
                <a:spcPct val="114999"/>
              </a:lnSpc>
              <a:spcBef>
                <a:spcPts val="1600"/>
              </a:spcBef>
              <a:buFont typeface="Archivo,Sans-Serif"/>
              <a:buChar char="●"/>
            </a:pPr>
            <a:r>
              <a:rPr lang="en" b="1">
                <a:latin typeface="Arial"/>
                <a:cs typeface="Arial"/>
              </a:rPr>
              <a:t>Single predictor and one response variable: </a:t>
            </a:r>
            <a:endParaRPr lang="en">
              <a:latin typeface="Arial"/>
              <a:cs typeface="Arial"/>
            </a:endParaRPr>
          </a:p>
          <a:p>
            <a:pPr lvl="1">
              <a:lnSpc>
                <a:spcPct val="114999"/>
              </a:lnSpc>
              <a:spcBef>
                <a:spcPts val="1000"/>
              </a:spcBef>
            </a:pPr>
            <a:r>
              <a:rPr lang="en" b="1">
                <a:latin typeface="Arial"/>
                <a:cs typeface="Arial"/>
              </a:rPr>
              <a:t>Predictor: </a:t>
            </a:r>
            <a:r>
              <a:rPr lang="en">
                <a:latin typeface="Arial"/>
                <a:cs typeface="Arial"/>
              </a:rPr>
              <a:t>Log GDP per capita/ Social Support/ Healthy Life expectancy at birth/ Freedom to make life choices/ Positive affect</a:t>
            </a:r>
            <a:endParaRPr lang="en-US">
              <a:latin typeface="Arial"/>
              <a:cs typeface="Arial"/>
            </a:endParaRPr>
          </a:p>
          <a:p>
            <a:pPr lvl="1">
              <a:lnSpc>
                <a:spcPct val="114999"/>
              </a:lnSpc>
              <a:spcBef>
                <a:spcPts val="1000"/>
              </a:spcBef>
              <a:buClr>
                <a:srgbClr val="0C0C0C"/>
              </a:buClr>
            </a:pPr>
            <a:r>
              <a:rPr lang="en" b="1">
                <a:latin typeface="Arial"/>
                <a:cs typeface="Arial"/>
              </a:rPr>
              <a:t>Response:</a:t>
            </a:r>
            <a:r>
              <a:rPr lang="en">
                <a:latin typeface="Arial"/>
                <a:cs typeface="Arial"/>
              </a:rPr>
              <a:t> Life Ladder</a:t>
            </a:r>
          </a:p>
          <a:p>
            <a:pPr marL="342900" indent="-203200">
              <a:lnSpc>
                <a:spcPct val="114999"/>
              </a:lnSpc>
              <a:spcBef>
                <a:spcPts val="1600"/>
              </a:spcBef>
              <a:buFont typeface="Archivo,Sans-Serif"/>
              <a:buChar char="●"/>
            </a:pPr>
            <a:r>
              <a:rPr lang="en" b="1">
                <a:latin typeface="Arial"/>
                <a:cs typeface="Arial"/>
              </a:rPr>
              <a:t>Significance of Variables: </a:t>
            </a:r>
            <a:r>
              <a:rPr lang="en">
                <a:latin typeface="Arial"/>
                <a:cs typeface="Arial"/>
              </a:rPr>
              <a:t>Impact that the predictor variable has on the response variable </a:t>
            </a:r>
          </a:p>
          <a:p>
            <a:pPr marL="342900" indent="-203200">
              <a:lnSpc>
                <a:spcPct val="114999"/>
              </a:lnSpc>
              <a:spcBef>
                <a:spcPts val="1600"/>
              </a:spcBef>
              <a:buFont typeface="Archivo,Sans-Serif"/>
              <a:buChar char="●"/>
            </a:pPr>
            <a:endParaRPr lang="en" b="1">
              <a:latin typeface="Arial"/>
              <a:cs typeface="Arial"/>
            </a:endParaRPr>
          </a:p>
          <a:p>
            <a:pPr marL="342900" indent="-190500">
              <a:lnSpc>
                <a:spcPct val="114999"/>
              </a:lnSpc>
              <a:buFont typeface="Archivo,Sans-Serif"/>
              <a:buChar char="●"/>
            </a:pPr>
            <a:endParaRPr lang="en">
              <a:latin typeface="Arial"/>
              <a:cs typeface="Arial"/>
            </a:endParaRPr>
          </a:p>
        </p:txBody>
      </p:sp>
      <p:sp>
        <p:nvSpPr>
          <p:cNvPr id="745" name="Google Shape;745;p59"/>
          <p:cNvSpPr txBox="1">
            <a:spLocks noGrp="1"/>
          </p:cNvSpPr>
          <p:nvPr>
            <p:ph type="title"/>
          </p:nvPr>
        </p:nvSpPr>
        <p:spPr>
          <a:xfrm>
            <a:off x="1468950" y="893947"/>
            <a:ext cx="6206100" cy="7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Univariate Linear Regression</a:t>
            </a:r>
            <a:endParaRPr/>
          </a:p>
        </p:txBody>
      </p:sp>
      <p:pic>
        <p:nvPicPr>
          <p:cNvPr id="18" name="Audio 17">
            <a:extLst>
              <a:ext uri="{FF2B5EF4-FFF2-40B4-BE49-F238E27FC236}">
                <a16:creationId xmlns:a16="http://schemas.microsoft.com/office/drawing/2014/main" id="{4BE9875C-191E-D70C-299E-423C0B376B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962"/>
    </mc:Choice>
    <mc:Fallback>
      <p:transition spd="slow" advTm="17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C75FE3-9199-A624-B483-28C22C99E2EE}"/>
              </a:ext>
            </a:extLst>
          </p:cNvPr>
          <p:cNvSpPr>
            <a:spLocks noGrp="1"/>
          </p:cNvSpPr>
          <p:nvPr>
            <p:ph type="title"/>
          </p:nvPr>
        </p:nvSpPr>
        <p:spPr>
          <a:xfrm>
            <a:off x="554984" y="349681"/>
            <a:ext cx="7607700" cy="805500"/>
          </a:xfrm>
        </p:spPr>
        <p:txBody>
          <a:bodyPr/>
          <a:lstStyle/>
          <a:p>
            <a:r>
              <a:rPr lang="en-US"/>
              <a:t>Code for Univariate Regression</a:t>
            </a:r>
          </a:p>
        </p:txBody>
      </p:sp>
      <p:pic>
        <p:nvPicPr>
          <p:cNvPr id="7" name="Picture 6" descr="A computer code with black text&#10;&#10;Description automatically generated">
            <a:extLst>
              <a:ext uri="{FF2B5EF4-FFF2-40B4-BE49-F238E27FC236}">
                <a16:creationId xmlns:a16="http://schemas.microsoft.com/office/drawing/2014/main" id="{9C49A298-02FB-BD7A-BC06-4564CD2AE25A}"/>
              </a:ext>
            </a:extLst>
          </p:cNvPr>
          <p:cNvPicPr>
            <a:picLocks noChangeAspect="1"/>
          </p:cNvPicPr>
          <p:nvPr/>
        </p:nvPicPr>
        <p:blipFill>
          <a:blip r:embed="rId5"/>
          <a:stretch>
            <a:fillRect/>
          </a:stretch>
        </p:blipFill>
        <p:spPr>
          <a:xfrm>
            <a:off x="1336500" y="915238"/>
            <a:ext cx="4752000" cy="814256"/>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C1DFF30E-F3DA-31E2-9EC2-5C402D2CC5F9}"/>
              </a:ext>
            </a:extLst>
          </p:cNvPr>
          <p:cNvPicPr>
            <a:picLocks noChangeAspect="1"/>
          </p:cNvPicPr>
          <p:nvPr/>
        </p:nvPicPr>
        <p:blipFill>
          <a:blip r:embed="rId6"/>
          <a:stretch>
            <a:fillRect/>
          </a:stretch>
        </p:blipFill>
        <p:spPr>
          <a:xfrm>
            <a:off x="1344448" y="1827000"/>
            <a:ext cx="4736103" cy="3078000"/>
          </a:xfrm>
          <a:prstGeom prst="rect">
            <a:avLst/>
          </a:prstGeom>
        </p:spPr>
      </p:pic>
      <p:sp>
        <p:nvSpPr>
          <p:cNvPr id="10" name="Google Shape;788;p66">
            <a:extLst>
              <a:ext uri="{FF2B5EF4-FFF2-40B4-BE49-F238E27FC236}">
                <a16:creationId xmlns:a16="http://schemas.microsoft.com/office/drawing/2014/main" id="{C150FA9C-1642-7255-DFE6-07182DBE3581}"/>
              </a:ext>
            </a:extLst>
          </p:cNvPr>
          <p:cNvSpPr/>
          <p:nvPr/>
        </p:nvSpPr>
        <p:spPr>
          <a:xfrm>
            <a:off x="1339600" y="1422675"/>
            <a:ext cx="2449800" cy="1389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2" name="Google Shape;789;p66">
            <a:extLst>
              <a:ext uri="{FF2B5EF4-FFF2-40B4-BE49-F238E27FC236}">
                <a16:creationId xmlns:a16="http://schemas.microsoft.com/office/drawing/2014/main" id="{93384EDF-7905-0288-CF25-0BD3279947F9}"/>
              </a:ext>
            </a:extLst>
          </p:cNvPr>
          <p:cNvSpPr/>
          <p:nvPr/>
        </p:nvSpPr>
        <p:spPr>
          <a:xfrm rot="15480000">
            <a:off x="3891011" y="1312405"/>
            <a:ext cx="235800" cy="217800"/>
          </a:xfrm>
          <a:prstGeom prst="down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4" name="Google Shape;790;p66">
            <a:extLst>
              <a:ext uri="{FF2B5EF4-FFF2-40B4-BE49-F238E27FC236}">
                <a16:creationId xmlns:a16="http://schemas.microsoft.com/office/drawing/2014/main" id="{8B74C695-706D-9BAF-2AFC-685520D33E9B}"/>
              </a:ext>
            </a:extLst>
          </p:cNvPr>
          <p:cNvSpPr txBox="1"/>
          <p:nvPr/>
        </p:nvSpPr>
        <p:spPr>
          <a:xfrm>
            <a:off x="4252000" y="943450"/>
            <a:ext cx="3047400" cy="5517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r>
              <a:rPr lang="en" sz="1100">
                <a:solidFill>
                  <a:schemeClr val="dk1"/>
                </a:solidFill>
                <a:latin typeface="Archivo"/>
                <a:cs typeface="Archivo"/>
              </a:rPr>
              <a:t>The red portion will be changed accordance to the variable we are using for each regression</a:t>
            </a:r>
          </a:p>
        </p:txBody>
      </p:sp>
      <p:pic>
        <p:nvPicPr>
          <p:cNvPr id="22" name="Audio 21">
            <a:extLst>
              <a:ext uri="{FF2B5EF4-FFF2-40B4-BE49-F238E27FC236}">
                <a16:creationId xmlns:a16="http://schemas.microsoft.com/office/drawing/2014/main" id="{887089AB-FBE5-F971-08EC-DB93854821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351184476"/>
      </p:ext>
    </p:extLst>
  </p:cSld>
  <p:clrMapOvr>
    <a:masterClrMapping/>
  </p:clrMapOvr>
  <mc:AlternateContent xmlns:mc="http://schemas.openxmlformats.org/markup-compatibility/2006">
    <mc:Choice xmlns:p14="http://schemas.microsoft.com/office/powerpoint/2010/main" Requires="p14">
      <p:transition spd="slow" p14:dur="2000" advTm="16469"/>
    </mc:Choice>
    <mc:Fallback>
      <p:transition spd="slow" advTm="16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0"/>
          <p:cNvSpPr txBox="1">
            <a:spLocks noGrp="1"/>
          </p:cNvSpPr>
          <p:nvPr>
            <p:ph type="title"/>
          </p:nvPr>
        </p:nvSpPr>
        <p:spPr>
          <a:xfrm>
            <a:off x="580601" y="324086"/>
            <a:ext cx="76011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 GDP per capita and Life Ladder </a:t>
            </a:r>
            <a:endParaRPr/>
          </a:p>
        </p:txBody>
      </p:sp>
      <p:pic>
        <p:nvPicPr>
          <p:cNvPr id="751" name="Google Shape;751;p60"/>
          <p:cNvPicPr preferRelativeResize="0"/>
          <p:nvPr/>
        </p:nvPicPr>
        <p:blipFill>
          <a:blip r:embed="rId5">
            <a:alphaModFix/>
          </a:blip>
          <a:stretch>
            <a:fillRect/>
          </a:stretch>
        </p:blipFill>
        <p:spPr>
          <a:xfrm>
            <a:off x="1361675" y="1037036"/>
            <a:ext cx="6203522" cy="3192323"/>
          </a:xfrm>
          <a:prstGeom prst="rect">
            <a:avLst/>
          </a:prstGeom>
          <a:noFill/>
          <a:ln>
            <a:noFill/>
          </a:ln>
        </p:spPr>
      </p:pic>
      <p:pic>
        <p:nvPicPr>
          <p:cNvPr id="2" name="Picture 1" descr="A black text on a white background&#10;&#10;Description automatically generated">
            <a:extLst>
              <a:ext uri="{FF2B5EF4-FFF2-40B4-BE49-F238E27FC236}">
                <a16:creationId xmlns:a16="http://schemas.microsoft.com/office/drawing/2014/main" id="{24162862-98BD-992C-47D6-909AF75C9E16}"/>
              </a:ext>
            </a:extLst>
          </p:cNvPr>
          <p:cNvPicPr>
            <a:picLocks noChangeAspect="1"/>
          </p:cNvPicPr>
          <p:nvPr/>
        </p:nvPicPr>
        <p:blipFill rotWithShape="1">
          <a:blip r:embed="rId6"/>
          <a:srcRect l="20549" r="-407" b="1538"/>
          <a:stretch/>
        </p:blipFill>
        <p:spPr>
          <a:xfrm>
            <a:off x="1518987" y="4275732"/>
            <a:ext cx="5897064" cy="477443"/>
          </a:xfrm>
          <a:prstGeom prst="rect">
            <a:avLst/>
          </a:prstGeom>
          <a:ln w="12700">
            <a:solidFill>
              <a:schemeClr val="accent2"/>
            </a:solidFill>
          </a:ln>
        </p:spPr>
      </p:pic>
      <p:pic>
        <p:nvPicPr>
          <p:cNvPr id="15" name="Audio 14">
            <a:extLst>
              <a:ext uri="{FF2B5EF4-FFF2-40B4-BE49-F238E27FC236}">
                <a16:creationId xmlns:a16="http://schemas.microsoft.com/office/drawing/2014/main" id="{2F526B33-13BB-C08F-3AD7-81EBF9818E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875"/>
    </mc:Choice>
    <mc:Fallback>
      <p:transition spd="slow" advTm="14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1"/>
          <p:cNvSpPr txBox="1">
            <a:spLocks noGrp="1"/>
          </p:cNvSpPr>
          <p:nvPr>
            <p:ph type="title"/>
          </p:nvPr>
        </p:nvSpPr>
        <p:spPr>
          <a:xfrm>
            <a:off x="580601" y="482000"/>
            <a:ext cx="76011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Support and Life Ladder</a:t>
            </a:r>
            <a:endParaRPr/>
          </a:p>
        </p:txBody>
      </p:sp>
      <p:pic>
        <p:nvPicPr>
          <p:cNvPr id="757" name="Google Shape;757;p61"/>
          <p:cNvPicPr preferRelativeResize="0"/>
          <p:nvPr/>
        </p:nvPicPr>
        <p:blipFill>
          <a:blip r:embed="rId5">
            <a:alphaModFix/>
          </a:blip>
          <a:stretch>
            <a:fillRect/>
          </a:stretch>
        </p:blipFill>
        <p:spPr>
          <a:xfrm>
            <a:off x="1500489" y="1163997"/>
            <a:ext cx="5922856" cy="3064274"/>
          </a:xfrm>
          <a:prstGeom prst="rect">
            <a:avLst/>
          </a:prstGeom>
          <a:noFill/>
          <a:ln>
            <a:noFill/>
          </a:ln>
        </p:spPr>
      </p:pic>
      <p:pic>
        <p:nvPicPr>
          <p:cNvPr id="2" name="Picture 1">
            <a:extLst>
              <a:ext uri="{FF2B5EF4-FFF2-40B4-BE49-F238E27FC236}">
                <a16:creationId xmlns:a16="http://schemas.microsoft.com/office/drawing/2014/main" id="{7B0C1D7B-E7BE-72C0-A011-081B5728B7DC}"/>
              </a:ext>
            </a:extLst>
          </p:cNvPr>
          <p:cNvPicPr>
            <a:picLocks noChangeAspect="1"/>
          </p:cNvPicPr>
          <p:nvPr/>
        </p:nvPicPr>
        <p:blipFill rotWithShape="1">
          <a:blip r:embed="rId6"/>
          <a:srcRect l="18514" t="-10127" r="198" b="3571"/>
          <a:stretch/>
        </p:blipFill>
        <p:spPr>
          <a:xfrm>
            <a:off x="1729540" y="4561482"/>
            <a:ext cx="5513545" cy="225367"/>
          </a:xfrm>
          <a:prstGeom prst="rect">
            <a:avLst/>
          </a:prstGeom>
          <a:ln w="12700">
            <a:solidFill>
              <a:schemeClr val="accent2"/>
            </a:solidFill>
          </a:ln>
        </p:spPr>
      </p:pic>
      <p:pic>
        <p:nvPicPr>
          <p:cNvPr id="4" name="Picture 3" descr="A black text on a white background&#10;&#10;Description automatically generated">
            <a:extLst>
              <a:ext uri="{FF2B5EF4-FFF2-40B4-BE49-F238E27FC236}">
                <a16:creationId xmlns:a16="http://schemas.microsoft.com/office/drawing/2014/main" id="{186EF25E-B833-95D8-8F1B-3308157F34EB}"/>
              </a:ext>
            </a:extLst>
          </p:cNvPr>
          <p:cNvPicPr>
            <a:picLocks noChangeAspect="1"/>
          </p:cNvPicPr>
          <p:nvPr/>
        </p:nvPicPr>
        <p:blipFill rotWithShape="1">
          <a:blip r:embed="rId7"/>
          <a:srcRect l="20978" r="-386" b="55385"/>
          <a:stretch/>
        </p:blipFill>
        <p:spPr>
          <a:xfrm>
            <a:off x="1550638" y="4350929"/>
            <a:ext cx="5863896" cy="216343"/>
          </a:xfrm>
          <a:prstGeom prst="rect">
            <a:avLst/>
          </a:prstGeom>
          <a:ln w="12700">
            <a:solidFill>
              <a:schemeClr val="accent2"/>
            </a:solidFill>
          </a:ln>
        </p:spPr>
      </p:pic>
      <p:pic>
        <p:nvPicPr>
          <p:cNvPr id="17" name="Audio 16">
            <a:extLst>
              <a:ext uri="{FF2B5EF4-FFF2-40B4-BE49-F238E27FC236}">
                <a16:creationId xmlns:a16="http://schemas.microsoft.com/office/drawing/2014/main" id="{596B0C79-8E5B-2DB1-4222-3A89A273FAF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27"/>
    </mc:Choice>
    <mc:Fallback>
      <p:transition spd="slow" advTm="4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6"/>
          <p:cNvSpPr txBox="1">
            <a:spLocks noGrp="1"/>
          </p:cNvSpPr>
          <p:nvPr>
            <p:ph type="title"/>
          </p:nvPr>
        </p:nvSpPr>
        <p:spPr>
          <a:xfrm>
            <a:off x="3009863" y="1640775"/>
            <a:ext cx="4557000" cy="13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sp>
        <p:nvSpPr>
          <p:cNvPr id="417" name="Google Shape;417;p36"/>
          <p:cNvSpPr txBox="1">
            <a:spLocks noGrp="1"/>
          </p:cNvSpPr>
          <p:nvPr>
            <p:ph type="title" idx="2"/>
          </p:nvPr>
        </p:nvSpPr>
        <p:spPr>
          <a:xfrm>
            <a:off x="1577138" y="1631569"/>
            <a:ext cx="1235100" cy="13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solidFill>
                  <a:schemeClr val="dk1"/>
                </a:solidFill>
              </a:rPr>
              <a:t>01</a:t>
            </a:r>
            <a:endParaRPr b="0">
              <a:solidFill>
                <a:schemeClr val="dk1"/>
              </a:solidFill>
            </a:endParaRPr>
          </a:p>
        </p:txBody>
      </p:sp>
      <p:pic>
        <p:nvPicPr>
          <p:cNvPr id="418" name="Google Shape;418;p36"/>
          <p:cNvPicPr preferRelativeResize="0"/>
          <p:nvPr/>
        </p:nvPicPr>
        <p:blipFill>
          <a:blip r:embed="rId5">
            <a:alphaModFix/>
          </a:blip>
          <a:stretch>
            <a:fillRect/>
          </a:stretch>
        </p:blipFill>
        <p:spPr>
          <a:xfrm>
            <a:off x="7936376" y="2974484"/>
            <a:ext cx="988750" cy="1995875"/>
          </a:xfrm>
          <a:prstGeom prst="rect">
            <a:avLst/>
          </a:prstGeom>
          <a:noFill/>
          <a:ln>
            <a:noFill/>
          </a:ln>
        </p:spPr>
      </p:pic>
      <p:pic>
        <p:nvPicPr>
          <p:cNvPr id="419" name="Google Shape;419;p36"/>
          <p:cNvPicPr preferRelativeResize="0"/>
          <p:nvPr/>
        </p:nvPicPr>
        <p:blipFill>
          <a:blip r:embed="rId6">
            <a:alphaModFix/>
          </a:blip>
          <a:stretch>
            <a:fillRect/>
          </a:stretch>
        </p:blipFill>
        <p:spPr>
          <a:xfrm rot="-7814099">
            <a:off x="3440645" y="-941673"/>
            <a:ext cx="2537760" cy="2052600"/>
          </a:xfrm>
          <a:prstGeom prst="rect">
            <a:avLst/>
          </a:prstGeom>
          <a:noFill/>
          <a:ln>
            <a:noFill/>
          </a:ln>
        </p:spPr>
      </p:pic>
      <p:grpSp>
        <p:nvGrpSpPr>
          <p:cNvPr id="420" name="Google Shape;420;p36"/>
          <p:cNvGrpSpPr/>
          <p:nvPr/>
        </p:nvGrpSpPr>
        <p:grpSpPr>
          <a:xfrm rot="-944308" flipH="1">
            <a:off x="4065496" y="3757182"/>
            <a:ext cx="1013010" cy="1026927"/>
            <a:chOff x="3907850" y="489501"/>
            <a:chExt cx="664190" cy="673316"/>
          </a:xfrm>
        </p:grpSpPr>
        <p:sp>
          <p:nvSpPr>
            <p:cNvPr id="421" name="Google Shape;421;p36"/>
            <p:cNvSpPr/>
            <p:nvPr/>
          </p:nvSpPr>
          <p:spPr>
            <a:xfrm>
              <a:off x="3907850" y="489501"/>
              <a:ext cx="664190" cy="673316"/>
            </a:xfrm>
            <a:custGeom>
              <a:avLst/>
              <a:gdLst/>
              <a:ahLst/>
              <a:cxnLst/>
              <a:rect l="l" t="t" r="r" b="b"/>
              <a:pathLst>
                <a:path w="36394" h="36894" extrusionOk="0">
                  <a:moveTo>
                    <a:pt x="18447" y="0"/>
                  </a:moveTo>
                  <a:cubicBezTo>
                    <a:pt x="18014" y="0"/>
                    <a:pt x="17647" y="33"/>
                    <a:pt x="17246" y="67"/>
                  </a:cubicBezTo>
                  <a:cubicBezTo>
                    <a:pt x="17113" y="67"/>
                    <a:pt x="16980" y="167"/>
                    <a:pt x="16846" y="167"/>
                  </a:cubicBezTo>
                  <a:cubicBezTo>
                    <a:pt x="16779" y="167"/>
                    <a:pt x="16683" y="152"/>
                    <a:pt x="16597" y="152"/>
                  </a:cubicBezTo>
                  <a:cubicBezTo>
                    <a:pt x="16553" y="152"/>
                    <a:pt x="16513" y="156"/>
                    <a:pt x="16479" y="167"/>
                  </a:cubicBezTo>
                  <a:cubicBezTo>
                    <a:pt x="16079" y="334"/>
                    <a:pt x="15645" y="367"/>
                    <a:pt x="15245" y="400"/>
                  </a:cubicBezTo>
                  <a:cubicBezTo>
                    <a:pt x="14845" y="500"/>
                    <a:pt x="14478" y="567"/>
                    <a:pt x="14144" y="667"/>
                  </a:cubicBezTo>
                  <a:cubicBezTo>
                    <a:pt x="13744" y="734"/>
                    <a:pt x="13344" y="967"/>
                    <a:pt x="12943" y="1067"/>
                  </a:cubicBezTo>
                  <a:cubicBezTo>
                    <a:pt x="12476" y="1201"/>
                    <a:pt x="12076" y="1368"/>
                    <a:pt x="11676" y="1568"/>
                  </a:cubicBezTo>
                  <a:cubicBezTo>
                    <a:pt x="10808" y="2001"/>
                    <a:pt x="9941" y="2402"/>
                    <a:pt x="9074" y="2802"/>
                  </a:cubicBezTo>
                  <a:cubicBezTo>
                    <a:pt x="8273" y="3169"/>
                    <a:pt x="7506" y="3636"/>
                    <a:pt x="6806" y="4136"/>
                  </a:cubicBezTo>
                  <a:cubicBezTo>
                    <a:pt x="6105" y="4570"/>
                    <a:pt x="5505" y="5170"/>
                    <a:pt x="4838" y="5704"/>
                  </a:cubicBezTo>
                  <a:cubicBezTo>
                    <a:pt x="4571" y="5904"/>
                    <a:pt x="4337" y="6204"/>
                    <a:pt x="4137" y="6505"/>
                  </a:cubicBezTo>
                  <a:cubicBezTo>
                    <a:pt x="3770" y="6905"/>
                    <a:pt x="3437" y="7339"/>
                    <a:pt x="3103" y="7739"/>
                  </a:cubicBezTo>
                  <a:cubicBezTo>
                    <a:pt x="2636" y="8306"/>
                    <a:pt x="2336" y="8906"/>
                    <a:pt x="1969" y="9540"/>
                  </a:cubicBezTo>
                  <a:cubicBezTo>
                    <a:pt x="1602" y="10174"/>
                    <a:pt x="1435" y="10874"/>
                    <a:pt x="1168" y="11542"/>
                  </a:cubicBezTo>
                  <a:cubicBezTo>
                    <a:pt x="1068" y="11875"/>
                    <a:pt x="935" y="12209"/>
                    <a:pt x="901" y="12576"/>
                  </a:cubicBezTo>
                  <a:cubicBezTo>
                    <a:pt x="835" y="13009"/>
                    <a:pt x="635" y="13376"/>
                    <a:pt x="668" y="13810"/>
                  </a:cubicBezTo>
                  <a:cubicBezTo>
                    <a:pt x="434" y="14344"/>
                    <a:pt x="434" y="14911"/>
                    <a:pt x="301" y="15511"/>
                  </a:cubicBezTo>
                  <a:cubicBezTo>
                    <a:pt x="268" y="15711"/>
                    <a:pt x="234" y="15911"/>
                    <a:pt x="168" y="16178"/>
                  </a:cubicBezTo>
                  <a:cubicBezTo>
                    <a:pt x="134" y="16412"/>
                    <a:pt x="134" y="16645"/>
                    <a:pt x="101" y="16879"/>
                  </a:cubicBezTo>
                  <a:cubicBezTo>
                    <a:pt x="1" y="17146"/>
                    <a:pt x="101" y="17413"/>
                    <a:pt x="101" y="17679"/>
                  </a:cubicBezTo>
                  <a:cubicBezTo>
                    <a:pt x="101" y="17913"/>
                    <a:pt x="1" y="18180"/>
                    <a:pt x="1" y="18413"/>
                  </a:cubicBezTo>
                  <a:cubicBezTo>
                    <a:pt x="1" y="19080"/>
                    <a:pt x="168" y="19714"/>
                    <a:pt x="101" y="20381"/>
                  </a:cubicBezTo>
                  <a:lnTo>
                    <a:pt x="101" y="20481"/>
                  </a:lnTo>
                  <a:cubicBezTo>
                    <a:pt x="268" y="20648"/>
                    <a:pt x="168" y="20815"/>
                    <a:pt x="168" y="20982"/>
                  </a:cubicBezTo>
                  <a:cubicBezTo>
                    <a:pt x="234" y="21149"/>
                    <a:pt x="268" y="21349"/>
                    <a:pt x="268" y="21515"/>
                  </a:cubicBezTo>
                  <a:cubicBezTo>
                    <a:pt x="301" y="21749"/>
                    <a:pt x="301" y="22016"/>
                    <a:pt x="401" y="22249"/>
                  </a:cubicBezTo>
                  <a:cubicBezTo>
                    <a:pt x="568" y="22750"/>
                    <a:pt x="668" y="23317"/>
                    <a:pt x="835" y="23817"/>
                  </a:cubicBezTo>
                  <a:cubicBezTo>
                    <a:pt x="1135" y="24818"/>
                    <a:pt x="1602" y="25718"/>
                    <a:pt x="2002" y="26686"/>
                  </a:cubicBezTo>
                  <a:cubicBezTo>
                    <a:pt x="2269" y="27253"/>
                    <a:pt x="2636" y="27820"/>
                    <a:pt x="2970" y="28387"/>
                  </a:cubicBezTo>
                  <a:cubicBezTo>
                    <a:pt x="3336" y="29021"/>
                    <a:pt x="3737" y="29655"/>
                    <a:pt x="4237" y="30155"/>
                  </a:cubicBezTo>
                  <a:cubicBezTo>
                    <a:pt x="4637" y="30589"/>
                    <a:pt x="5004" y="31156"/>
                    <a:pt x="5505" y="31523"/>
                  </a:cubicBezTo>
                  <a:cubicBezTo>
                    <a:pt x="5972" y="31856"/>
                    <a:pt x="6339" y="32223"/>
                    <a:pt x="6772" y="32557"/>
                  </a:cubicBezTo>
                  <a:cubicBezTo>
                    <a:pt x="7439" y="33090"/>
                    <a:pt x="8107" y="33591"/>
                    <a:pt x="8840" y="34091"/>
                  </a:cubicBezTo>
                  <a:cubicBezTo>
                    <a:pt x="9407" y="34491"/>
                    <a:pt x="9941" y="34858"/>
                    <a:pt x="10508" y="35092"/>
                  </a:cubicBezTo>
                  <a:cubicBezTo>
                    <a:pt x="10909" y="35259"/>
                    <a:pt x="11275" y="35492"/>
                    <a:pt x="11642" y="35659"/>
                  </a:cubicBezTo>
                  <a:cubicBezTo>
                    <a:pt x="12176" y="35859"/>
                    <a:pt x="12743" y="36026"/>
                    <a:pt x="13277" y="36193"/>
                  </a:cubicBezTo>
                  <a:cubicBezTo>
                    <a:pt x="13477" y="36259"/>
                    <a:pt x="13744" y="36193"/>
                    <a:pt x="13944" y="36326"/>
                  </a:cubicBezTo>
                  <a:cubicBezTo>
                    <a:pt x="14044" y="36376"/>
                    <a:pt x="14144" y="36376"/>
                    <a:pt x="14240" y="36376"/>
                  </a:cubicBezTo>
                  <a:cubicBezTo>
                    <a:pt x="14336" y="36376"/>
                    <a:pt x="14428" y="36376"/>
                    <a:pt x="14511" y="36426"/>
                  </a:cubicBezTo>
                  <a:cubicBezTo>
                    <a:pt x="14745" y="36560"/>
                    <a:pt x="14945" y="36493"/>
                    <a:pt x="15178" y="36560"/>
                  </a:cubicBezTo>
                  <a:cubicBezTo>
                    <a:pt x="15345" y="36660"/>
                    <a:pt x="15612" y="36660"/>
                    <a:pt x="15845" y="36693"/>
                  </a:cubicBezTo>
                  <a:cubicBezTo>
                    <a:pt x="16079" y="36726"/>
                    <a:pt x="16279" y="36726"/>
                    <a:pt x="16513" y="36760"/>
                  </a:cubicBezTo>
                  <a:cubicBezTo>
                    <a:pt x="16613" y="36793"/>
                    <a:pt x="16713" y="36804"/>
                    <a:pt x="16813" y="36804"/>
                  </a:cubicBezTo>
                  <a:cubicBezTo>
                    <a:pt x="17013" y="36804"/>
                    <a:pt x="17213" y="36760"/>
                    <a:pt x="17413" y="36760"/>
                  </a:cubicBezTo>
                  <a:cubicBezTo>
                    <a:pt x="17680" y="36760"/>
                    <a:pt x="18014" y="36860"/>
                    <a:pt x="18314" y="36860"/>
                  </a:cubicBezTo>
                  <a:cubicBezTo>
                    <a:pt x="18481" y="36860"/>
                    <a:pt x="18614" y="36760"/>
                    <a:pt x="18781" y="36760"/>
                  </a:cubicBezTo>
                  <a:lnTo>
                    <a:pt x="19081" y="36760"/>
                  </a:lnTo>
                  <a:cubicBezTo>
                    <a:pt x="19248" y="36693"/>
                    <a:pt x="19448" y="36593"/>
                    <a:pt x="19615" y="36526"/>
                  </a:cubicBezTo>
                  <a:lnTo>
                    <a:pt x="19615" y="36526"/>
                  </a:lnTo>
                  <a:cubicBezTo>
                    <a:pt x="19415" y="36660"/>
                    <a:pt x="19148" y="36760"/>
                    <a:pt x="18948" y="36893"/>
                  </a:cubicBezTo>
                  <a:lnTo>
                    <a:pt x="19481" y="36893"/>
                  </a:lnTo>
                  <a:cubicBezTo>
                    <a:pt x="19748" y="36893"/>
                    <a:pt x="19948" y="36893"/>
                    <a:pt x="20182" y="36826"/>
                  </a:cubicBezTo>
                  <a:cubicBezTo>
                    <a:pt x="20415" y="36726"/>
                    <a:pt x="20682" y="36760"/>
                    <a:pt x="20949" y="36726"/>
                  </a:cubicBezTo>
                  <a:cubicBezTo>
                    <a:pt x="21316" y="36693"/>
                    <a:pt x="21683" y="36593"/>
                    <a:pt x="22083" y="36526"/>
                  </a:cubicBezTo>
                  <a:cubicBezTo>
                    <a:pt x="22650" y="36426"/>
                    <a:pt x="23184" y="36259"/>
                    <a:pt x="23751" y="36093"/>
                  </a:cubicBezTo>
                  <a:cubicBezTo>
                    <a:pt x="24452" y="35892"/>
                    <a:pt x="25152" y="35659"/>
                    <a:pt x="25819" y="35325"/>
                  </a:cubicBezTo>
                  <a:cubicBezTo>
                    <a:pt x="26186" y="35092"/>
                    <a:pt x="26586" y="34858"/>
                    <a:pt x="26953" y="34658"/>
                  </a:cubicBezTo>
                  <a:cubicBezTo>
                    <a:pt x="27687" y="34225"/>
                    <a:pt x="28354" y="33691"/>
                    <a:pt x="28988" y="33057"/>
                  </a:cubicBezTo>
                  <a:cubicBezTo>
                    <a:pt x="29722" y="32323"/>
                    <a:pt x="30456" y="31589"/>
                    <a:pt x="31056" y="30755"/>
                  </a:cubicBezTo>
                  <a:cubicBezTo>
                    <a:pt x="31523" y="30188"/>
                    <a:pt x="32024" y="29555"/>
                    <a:pt x="32491" y="28921"/>
                  </a:cubicBezTo>
                  <a:cubicBezTo>
                    <a:pt x="32991" y="28254"/>
                    <a:pt x="33458" y="27520"/>
                    <a:pt x="33825" y="26819"/>
                  </a:cubicBezTo>
                  <a:cubicBezTo>
                    <a:pt x="34459" y="25652"/>
                    <a:pt x="35026" y="24418"/>
                    <a:pt x="35459" y="23183"/>
                  </a:cubicBezTo>
                  <a:cubicBezTo>
                    <a:pt x="35626" y="22716"/>
                    <a:pt x="35793" y="22216"/>
                    <a:pt x="35860" y="21749"/>
                  </a:cubicBezTo>
                  <a:cubicBezTo>
                    <a:pt x="35960" y="21315"/>
                    <a:pt x="36127" y="20882"/>
                    <a:pt x="36060" y="20381"/>
                  </a:cubicBezTo>
                  <a:cubicBezTo>
                    <a:pt x="36227" y="20215"/>
                    <a:pt x="36160" y="19981"/>
                    <a:pt x="36160" y="19748"/>
                  </a:cubicBezTo>
                  <a:cubicBezTo>
                    <a:pt x="36193" y="19547"/>
                    <a:pt x="36227" y="19314"/>
                    <a:pt x="36227" y="19080"/>
                  </a:cubicBezTo>
                  <a:cubicBezTo>
                    <a:pt x="36260" y="18213"/>
                    <a:pt x="36393" y="17312"/>
                    <a:pt x="36193" y="16378"/>
                  </a:cubicBezTo>
                  <a:cubicBezTo>
                    <a:pt x="36127" y="16045"/>
                    <a:pt x="36193" y="15711"/>
                    <a:pt x="36127" y="15378"/>
                  </a:cubicBezTo>
                  <a:cubicBezTo>
                    <a:pt x="36026" y="15078"/>
                    <a:pt x="36127" y="14744"/>
                    <a:pt x="35993" y="14444"/>
                  </a:cubicBezTo>
                  <a:cubicBezTo>
                    <a:pt x="35926" y="14244"/>
                    <a:pt x="36026" y="13943"/>
                    <a:pt x="35826" y="13810"/>
                  </a:cubicBezTo>
                  <a:cubicBezTo>
                    <a:pt x="35826" y="13476"/>
                    <a:pt x="35693" y="13176"/>
                    <a:pt x="35626" y="12843"/>
                  </a:cubicBezTo>
                  <a:cubicBezTo>
                    <a:pt x="35526" y="12376"/>
                    <a:pt x="35426" y="11909"/>
                    <a:pt x="35193" y="11508"/>
                  </a:cubicBezTo>
                  <a:cubicBezTo>
                    <a:pt x="34992" y="11041"/>
                    <a:pt x="34926" y="10574"/>
                    <a:pt x="34625" y="10207"/>
                  </a:cubicBezTo>
                  <a:cubicBezTo>
                    <a:pt x="34425" y="9407"/>
                    <a:pt x="33925" y="8773"/>
                    <a:pt x="33591" y="8072"/>
                  </a:cubicBezTo>
                  <a:cubicBezTo>
                    <a:pt x="33458" y="7806"/>
                    <a:pt x="33258" y="7539"/>
                    <a:pt x="33024" y="7239"/>
                  </a:cubicBezTo>
                  <a:cubicBezTo>
                    <a:pt x="32858" y="6972"/>
                    <a:pt x="32691" y="6705"/>
                    <a:pt x="32491" y="6405"/>
                  </a:cubicBezTo>
                  <a:cubicBezTo>
                    <a:pt x="32224" y="6038"/>
                    <a:pt x="31957" y="5704"/>
                    <a:pt x="31657" y="5371"/>
                  </a:cubicBezTo>
                  <a:cubicBezTo>
                    <a:pt x="31490" y="5170"/>
                    <a:pt x="31190" y="5004"/>
                    <a:pt x="31090" y="4703"/>
                  </a:cubicBezTo>
                  <a:cubicBezTo>
                    <a:pt x="30789" y="4570"/>
                    <a:pt x="30623" y="4336"/>
                    <a:pt x="30422" y="4136"/>
                  </a:cubicBezTo>
                  <a:cubicBezTo>
                    <a:pt x="30122" y="3869"/>
                    <a:pt x="29855" y="3636"/>
                    <a:pt x="29589" y="3369"/>
                  </a:cubicBezTo>
                  <a:cubicBezTo>
                    <a:pt x="29172" y="3042"/>
                    <a:pt x="28783" y="2742"/>
                    <a:pt x="28349" y="2444"/>
                  </a:cubicBezTo>
                  <a:lnTo>
                    <a:pt x="28349" y="2444"/>
                  </a:lnTo>
                  <a:cubicBezTo>
                    <a:pt x="28261" y="2369"/>
                    <a:pt x="28165" y="2298"/>
                    <a:pt x="28054" y="2235"/>
                  </a:cubicBezTo>
                  <a:lnTo>
                    <a:pt x="28054" y="2235"/>
                  </a:lnTo>
                  <a:cubicBezTo>
                    <a:pt x="28054" y="2235"/>
                    <a:pt x="28054" y="2235"/>
                    <a:pt x="28054" y="2235"/>
                  </a:cubicBezTo>
                  <a:cubicBezTo>
                    <a:pt x="27620" y="1968"/>
                    <a:pt x="27153" y="1668"/>
                    <a:pt x="26653" y="1368"/>
                  </a:cubicBezTo>
                  <a:cubicBezTo>
                    <a:pt x="26320" y="1201"/>
                    <a:pt x="25953" y="1034"/>
                    <a:pt x="25619" y="901"/>
                  </a:cubicBezTo>
                  <a:cubicBezTo>
                    <a:pt x="25019" y="701"/>
                    <a:pt x="24485" y="534"/>
                    <a:pt x="23884" y="367"/>
                  </a:cubicBezTo>
                  <a:cubicBezTo>
                    <a:pt x="23618" y="300"/>
                    <a:pt x="23317" y="334"/>
                    <a:pt x="23051" y="234"/>
                  </a:cubicBezTo>
                  <a:cubicBezTo>
                    <a:pt x="22970" y="204"/>
                    <a:pt x="22884" y="198"/>
                    <a:pt x="22796" y="198"/>
                  </a:cubicBezTo>
                  <a:cubicBezTo>
                    <a:pt x="22737" y="198"/>
                    <a:pt x="22677" y="200"/>
                    <a:pt x="22617" y="200"/>
                  </a:cubicBezTo>
                  <a:cubicBezTo>
                    <a:pt x="22467" y="200"/>
                    <a:pt x="22317" y="184"/>
                    <a:pt x="22183" y="67"/>
                  </a:cubicBezTo>
                  <a:cubicBezTo>
                    <a:pt x="21683" y="33"/>
                    <a:pt x="21149" y="0"/>
                    <a:pt x="20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4047253" y="860026"/>
              <a:ext cx="362244" cy="163009"/>
            </a:xfrm>
            <a:custGeom>
              <a:avLst/>
              <a:gdLst/>
              <a:ahLst/>
              <a:cxnLst/>
              <a:rect l="l" t="t" r="r" b="b"/>
              <a:pathLst>
                <a:path w="19849" h="8932" extrusionOk="0">
                  <a:moveTo>
                    <a:pt x="895" y="1"/>
                  </a:moveTo>
                  <a:cubicBezTo>
                    <a:pt x="752" y="1"/>
                    <a:pt x="611" y="49"/>
                    <a:pt x="501" y="177"/>
                  </a:cubicBezTo>
                  <a:cubicBezTo>
                    <a:pt x="501" y="211"/>
                    <a:pt x="468" y="211"/>
                    <a:pt x="468" y="211"/>
                  </a:cubicBezTo>
                  <a:cubicBezTo>
                    <a:pt x="234" y="211"/>
                    <a:pt x="234" y="378"/>
                    <a:pt x="201" y="511"/>
                  </a:cubicBezTo>
                  <a:cubicBezTo>
                    <a:pt x="134" y="644"/>
                    <a:pt x="1" y="878"/>
                    <a:pt x="34" y="1045"/>
                  </a:cubicBezTo>
                  <a:cubicBezTo>
                    <a:pt x="134" y="1378"/>
                    <a:pt x="167" y="1712"/>
                    <a:pt x="234" y="2045"/>
                  </a:cubicBezTo>
                  <a:cubicBezTo>
                    <a:pt x="334" y="2346"/>
                    <a:pt x="401" y="2679"/>
                    <a:pt x="534" y="3013"/>
                  </a:cubicBezTo>
                  <a:cubicBezTo>
                    <a:pt x="634" y="3280"/>
                    <a:pt x="801" y="3613"/>
                    <a:pt x="901" y="3913"/>
                  </a:cubicBezTo>
                  <a:cubicBezTo>
                    <a:pt x="1301" y="4714"/>
                    <a:pt x="1735" y="5448"/>
                    <a:pt x="2402" y="6082"/>
                  </a:cubicBezTo>
                  <a:lnTo>
                    <a:pt x="3003" y="6682"/>
                  </a:lnTo>
                  <a:cubicBezTo>
                    <a:pt x="3203" y="6916"/>
                    <a:pt x="3503" y="7082"/>
                    <a:pt x="3737" y="7249"/>
                  </a:cubicBezTo>
                  <a:cubicBezTo>
                    <a:pt x="4237" y="7583"/>
                    <a:pt x="4737" y="7883"/>
                    <a:pt x="5304" y="8083"/>
                  </a:cubicBezTo>
                  <a:cubicBezTo>
                    <a:pt x="5838" y="8283"/>
                    <a:pt x="6338" y="8450"/>
                    <a:pt x="6872" y="8617"/>
                  </a:cubicBezTo>
                  <a:cubicBezTo>
                    <a:pt x="7406" y="8784"/>
                    <a:pt x="8006" y="8850"/>
                    <a:pt x="8573" y="8917"/>
                  </a:cubicBezTo>
                  <a:cubicBezTo>
                    <a:pt x="8696" y="8928"/>
                    <a:pt x="8818" y="8932"/>
                    <a:pt x="8939" y="8932"/>
                  </a:cubicBezTo>
                  <a:cubicBezTo>
                    <a:pt x="9181" y="8932"/>
                    <a:pt x="9418" y="8917"/>
                    <a:pt x="9641" y="8917"/>
                  </a:cubicBezTo>
                  <a:cubicBezTo>
                    <a:pt x="9863" y="8917"/>
                    <a:pt x="10100" y="8932"/>
                    <a:pt x="10342" y="8932"/>
                  </a:cubicBezTo>
                  <a:cubicBezTo>
                    <a:pt x="10464" y="8932"/>
                    <a:pt x="10586" y="8928"/>
                    <a:pt x="10708" y="8917"/>
                  </a:cubicBezTo>
                  <a:cubicBezTo>
                    <a:pt x="11008" y="8884"/>
                    <a:pt x="11342" y="8850"/>
                    <a:pt x="11676" y="8750"/>
                  </a:cubicBezTo>
                  <a:cubicBezTo>
                    <a:pt x="11909" y="8717"/>
                    <a:pt x="12209" y="8683"/>
                    <a:pt x="12476" y="8583"/>
                  </a:cubicBezTo>
                  <a:cubicBezTo>
                    <a:pt x="12710" y="8517"/>
                    <a:pt x="12976" y="8383"/>
                    <a:pt x="13210" y="8350"/>
                  </a:cubicBezTo>
                  <a:cubicBezTo>
                    <a:pt x="13877" y="8183"/>
                    <a:pt x="14478" y="7850"/>
                    <a:pt x="15078" y="7549"/>
                  </a:cubicBezTo>
                  <a:cubicBezTo>
                    <a:pt x="15545" y="7349"/>
                    <a:pt x="15912" y="7082"/>
                    <a:pt x="16346" y="6782"/>
                  </a:cubicBezTo>
                  <a:cubicBezTo>
                    <a:pt x="16846" y="6449"/>
                    <a:pt x="17213" y="6015"/>
                    <a:pt x="17646" y="5581"/>
                  </a:cubicBezTo>
                  <a:cubicBezTo>
                    <a:pt x="17880" y="5281"/>
                    <a:pt x="18113" y="5014"/>
                    <a:pt x="18314" y="4714"/>
                  </a:cubicBezTo>
                  <a:cubicBezTo>
                    <a:pt x="18714" y="4114"/>
                    <a:pt x="19047" y="3446"/>
                    <a:pt x="19381" y="2846"/>
                  </a:cubicBezTo>
                  <a:cubicBezTo>
                    <a:pt x="19681" y="2279"/>
                    <a:pt x="19848" y="1779"/>
                    <a:pt x="19781" y="1111"/>
                  </a:cubicBezTo>
                  <a:cubicBezTo>
                    <a:pt x="19648" y="945"/>
                    <a:pt x="19448" y="744"/>
                    <a:pt x="19281" y="544"/>
                  </a:cubicBezTo>
                  <a:cubicBezTo>
                    <a:pt x="19047" y="544"/>
                    <a:pt x="18847" y="578"/>
                    <a:pt x="18747" y="678"/>
                  </a:cubicBezTo>
                  <a:cubicBezTo>
                    <a:pt x="18514" y="678"/>
                    <a:pt x="18314" y="778"/>
                    <a:pt x="18180" y="945"/>
                  </a:cubicBezTo>
                  <a:cubicBezTo>
                    <a:pt x="18047" y="1078"/>
                    <a:pt x="17913" y="1278"/>
                    <a:pt x="17847" y="1445"/>
                  </a:cubicBezTo>
                  <a:cubicBezTo>
                    <a:pt x="17646" y="1945"/>
                    <a:pt x="17380" y="2412"/>
                    <a:pt x="17213" y="2913"/>
                  </a:cubicBezTo>
                  <a:cubicBezTo>
                    <a:pt x="17013" y="3513"/>
                    <a:pt x="16679" y="4047"/>
                    <a:pt x="16312" y="4514"/>
                  </a:cubicBezTo>
                  <a:cubicBezTo>
                    <a:pt x="15712" y="5214"/>
                    <a:pt x="14978" y="5781"/>
                    <a:pt x="14144" y="6215"/>
                  </a:cubicBezTo>
                  <a:cubicBezTo>
                    <a:pt x="13677" y="6415"/>
                    <a:pt x="13210" y="6549"/>
                    <a:pt x="12743" y="6749"/>
                  </a:cubicBezTo>
                  <a:cubicBezTo>
                    <a:pt x="12543" y="6849"/>
                    <a:pt x="12309" y="6916"/>
                    <a:pt x="12076" y="6949"/>
                  </a:cubicBezTo>
                  <a:cubicBezTo>
                    <a:pt x="11876" y="7049"/>
                    <a:pt x="11642" y="6982"/>
                    <a:pt x="11409" y="7082"/>
                  </a:cubicBezTo>
                  <a:cubicBezTo>
                    <a:pt x="11175" y="7182"/>
                    <a:pt x="10975" y="7182"/>
                    <a:pt x="10708" y="7182"/>
                  </a:cubicBezTo>
                  <a:cubicBezTo>
                    <a:pt x="10501" y="7182"/>
                    <a:pt x="10293" y="7288"/>
                    <a:pt x="10086" y="7288"/>
                  </a:cubicBezTo>
                  <a:cubicBezTo>
                    <a:pt x="10060" y="7288"/>
                    <a:pt x="10034" y="7286"/>
                    <a:pt x="10008" y="7282"/>
                  </a:cubicBezTo>
                  <a:cubicBezTo>
                    <a:pt x="9641" y="7249"/>
                    <a:pt x="9240" y="7282"/>
                    <a:pt x="8874" y="7216"/>
                  </a:cubicBezTo>
                  <a:cubicBezTo>
                    <a:pt x="8573" y="7116"/>
                    <a:pt x="8206" y="7149"/>
                    <a:pt x="7873" y="7116"/>
                  </a:cubicBezTo>
                  <a:cubicBezTo>
                    <a:pt x="7372" y="7049"/>
                    <a:pt x="6905" y="6949"/>
                    <a:pt x="6405" y="6782"/>
                  </a:cubicBezTo>
                  <a:cubicBezTo>
                    <a:pt x="5538" y="6482"/>
                    <a:pt x="4704" y="6082"/>
                    <a:pt x="4037" y="5414"/>
                  </a:cubicBezTo>
                  <a:cubicBezTo>
                    <a:pt x="3703" y="5114"/>
                    <a:pt x="3403" y="4781"/>
                    <a:pt x="3136" y="4447"/>
                  </a:cubicBezTo>
                  <a:cubicBezTo>
                    <a:pt x="2736" y="3980"/>
                    <a:pt x="2536" y="3413"/>
                    <a:pt x="2235" y="2913"/>
                  </a:cubicBezTo>
                  <a:cubicBezTo>
                    <a:pt x="2135" y="2713"/>
                    <a:pt x="2069" y="2479"/>
                    <a:pt x="2035" y="2279"/>
                  </a:cubicBezTo>
                  <a:cubicBezTo>
                    <a:pt x="1969" y="1745"/>
                    <a:pt x="1835" y="1245"/>
                    <a:pt x="1735" y="744"/>
                  </a:cubicBezTo>
                  <a:cubicBezTo>
                    <a:pt x="1668" y="444"/>
                    <a:pt x="1502" y="211"/>
                    <a:pt x="1235" y="77"/>
                  </a:cubicBezTo>
                  <a:cubicBezTo>
                    <a:pt x="1130" y="32"/>
                    <a:pt x="1012" y="1"/>
                    <a:pt x="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4391792" y="757212"/>
              <a:ext cx="97418" cy="93896"/>
            </a:xfrm>
            <a:custGeom>
              <a:avLst/>
              <a:gdLst/>
              <a:ahLst/>
              <a:cxnLst/>
              <a:rect l="l" t="t" r="r" b="b"/>
              <a:pathLst>
                <a:path w="5338" h="5145" extrusionOk="0">
                  <a:moveTo>
                    <a:pt x="4105" y="1"/>
                  </a:moveTo>
                  <a:cubicBezTo>
                    <a:pt x="4061" y="1"/>
                    <a:pt x="4016" y="3"/>
                    <a:pt x="3970" y="7"/>
                  </a:cubicBezTo>
                  <a:lnTo>
                    <a:pt x="3703" y="7"/>
                  </a:lnTo>
                  <a:cubicBezTo>
                    <a:pt x="3070" y="241"/>
                    <a:pt x="2769" y="741"/>
                    <a:pt x="2302" y="1141"/>
                  </a:cubicBezTo>
                  <a:cubicBezTo>
                    <a:pt x="1982" y="596"/>
                    <a:pt x="1569" y="205"/>
                    <a:pt x="1004" y="205"/>
                  </a:cubicBezTo>
                  <a:cubicBezTo>
                    <a:pt x="981" y="205"/>
                    <a:pt x="958" y="206"/>
                    <a:pt x="935" y="207"/>
                  </a:cubicBezTo>
                  <a:cubicBezTo>
                    <a:pt x="501" y="374"/>
                    <a:pt x="167" y="574"/>
                    <a:pt x="1" y="1008"/>
                  </a:cubicBezTo>
                  <a:lnTo>
                    <a:pt x="1" y="1542"/>
                  </a:lnTo>
                  <a:cubicBezTo>
                    <a:pt x="1" y="1675"/>
                    <a:pt x="1" y="1809"/>
                    <a:pt x="67" y="1875"/>
                  </a:cubicBezTo>
                  <a:cubicBezTo>
                    <a:pt x="301" y="2509"/>
                    <a:pt x="501" y="3176"/>
                    <a:pt x="835" y="3743"/>
                  </a:cubicBezTo>
                  <a:cubicBezTo>
                    <a:pt x="1068" y="4077"/>
                    <a:pt x="1335" y="4377"/>
                    <a:pt x="1669" y="4577"/>
                  </a:cubicBezTo>
                  <a:lnTo>
                    <a:pt x="1935" y="4711"/>
                  </a:lnTo>
                  <a:cubicBezTo>
                    <a:pt x="2069" y="4844"/>
                    <a:pt x="2236" y="4977"/>
                    <a:pt x="2336" y="5078"/>
                  </a:cubicBezTo>
                  <a:cubicBezTo>
                    <a:pt x="2569" y="5078"/>
                    <a:pt x="2769" y="5078"/>
                    <a:pt x="2969" y="5144"/>
                  </a:cubicBezTo>
                  <a:cubicBezTo>
                    <a:pt x="3136" y="5144"/>
                    <a:pt x="3270" y="5078"/>
                    <a:pt x="3336" y="5011"/>
                  </a:cubicBezTo>
                  <a:cubicBezTo>
                    <a:pt x="3570" y="4844"/>
                    <a:pt x="3770" y="4644"/>
                    <a:pt x="3937" y="4377"/>
                  </a:cubicBezTo>
                  <a:cubicBezTo>
                    <a:pt x="4137" y="3977"/>
                    <a:pt x="4437" y="3576"/>
                    <a:pt x="4637" y="3210"/>
                  </a:cubicBezTo>
                  <a:cubicBezTo>
                    <a:pt x="5004" y="2542"/>
                    <a:pt x="5338" y="1842"/>
                    <a:pt x="5304" y="1041"/>
                  </a:cubicBezTo>
                  <a:cubicBezTo>
                    <a:pt x="5271" y="708"/>
                    <a:pt x="5104" y="508"/>
                    <a:pt x="4871" y="307"/>
                  </a:cubicBezTo>
                  <a:cubicBezTo>
                    <a:pt x="4667" y="103"/>
                    <a:pt x="4411" y="1"/>
                    <a:pt x="41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3974823" y="745624"/>
              <a:ext cx="91925" cy="87819"/>
            </a:xfrm>
            <a:custGeom>
              <a:avLst/>
              <a:gdLst/>
              <a:ahLst/>
              <a:cxnLst/>
              <a:rect l="l" t="t" r="r" b="b"/>
              <a:pathLst>
                <a:path w="5037" h="4812" extrusionOk="0">
                  <a:moveTo>
                    <a:pt x="3827" y="1"/>
                  </a:moveTo>
                  <a:cubicBezTo>
                    <a:pt x="3494" y="1"/>
                    <a:pt x="3186" y="91"/>
                    <a:pt x="2902" y="375"/>
                  </a:cubicBezTo>
                  <a:cubicBezTo>
                    <a:pt x="2669" y="609"/>
                    <a:pt x="2502" y="809"/>
                    <a:pt x="2302" y="1009"/>
                  </a:cubicBezTo>
                  <a:cubicBezTo>
                    <a:pt x="1868" y="709"/>
                    <a:pt x="1768" y="175"/>
                    <a:pt x="1234" y="8"/>
                  </a:cubicBezTo>
                  <a:lnTo>
                    <a:pt x="567" y="8"/>
                  </a:lnTo>
                  <a:cubicBezTo>
                    <a:pt x="300" y="142"/>
                    <a:pt x="234" y="442"/>
                    <a:pt x="67" y="542"/>
                  </a:cubicBezTo>
                  <a:cubicBezTo>
                    <a:pt x="0" y="1009"/>
                    <a:pt x="100" y="1476"/>
                    <a:pt x="133" y="1943"/>
                  </a:cubicBezTo>
                  <a:cubicBezTo>
                    <a:pt x="200" y="2110"/>
                    <a:pt x="300" y="2277"/>
                    <a:pt x="334" y="2444"/>
                  </a:cubicBezTo>
                  <a:cubicBezTo>
                    <a:pt x="500" y="2877"/>
                    <a:pt x="734" y="3344"/>
                    <a:pt x="967" y="3778"/>
                  </a:cubicBezTo>
                  <a:cubicBezTo>
                    <a:pt x="1234" y="4178"/>
                    <a:pt x="1534" y="4545"/>
                    <a:pt x="2102" y="4712"/>
                  </a:cubicBezTo>
                  <a:cubicBezTo>
                    <a:pt x="2168" y="4712"/>
                    <a:pt x="2235" y="4779"/>
                    <a:pt x="2268" y="4812"/>
                  </a:cubicBezTo>
                  <a:lnTo>
                    <a:pt x="2935" y="4812"/>
                  </a:lnTo>
                  <a:cubicBezTo>
                    <a:pt x="3102" y="4812"/>
                    <a:pt x="3269" y="4812"/>
                    <a:pt x="3336" y="4712"/>
                  </a:cubicBezTo>
                  <a:cubicBezTo>
                    <a:pt x="3603" y="4512"/>
                    <a:pt x="3836" y="4312"/>
                    <a:pt x="4003" y="4045"/>
                  </a:cubicBezTo>
                  <a:cubicBezTo>
                    <a:pt x="4336" y="3478"/>
                    <a:pt x="4637" y="2877"/>
                    <a:pt x="4870" y="2277"/>
                  </a:cubicBezTo>
                  <a:cubicBezTo>
                    <a:pt x="4970" y="2043"/>
                    <a:pt x="5037" y="1843"/>
                    <a:pt x="5004" y="1610"/>
                  </a:cubicBezTo>
                  <a:cubicBezTo>
                    <a:pt x="4970" y="1343"/>
                    <a:pt x="5004" y="1109"/>
                    <a:pt x="5004" y="809"/>
                  </a:cubicBezTo>
                  <a:cubicBezTo>
                    <a:pt x="4803" y="609"/>
                    <a:pt x="4570" y="342"/>
                    <a:pt x="4336" y="109"/>
                  </a:cubicBezTo>
                  <a:cubicBezTo>
                    <a:pt x="4203" y="109"/>
                    <a:pt x="4103" y="8"/>
                    <a:pt x="4003" y="8"/>
                  </a:cubicBezTo>
                  <a:cubicBezTo>
                    <a:pt x="3944" y="3"/>
                    <a:pt x="3885" y="1"/>
                    <a:pt x="3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4122128" y="785954"/>
              <a:ext cx="79771" cy="73474"/>
            </a:xfrm>
            <a:custGeom>
              <a:avLst/>
              <a:gdLst/>
              <a:ahLst/>
              <a:cxnLst/>
              <a:rect l="l" t="t" r="r" b="b"/>
              <a:pathLst>
                <a:path w="4371" h="4026" extrusionOk="0">
                  <a:moveTo>
                    <a:pt x="2035" y="0"/>
                  </a:moveTo>
                  <a:cubicBezTo>
                    <a:pt x="1835" y="0"/>
                    <a:pt x="1602" y="133"/>
                    <a:pt x="1401" y="167"/>
                  </a:cubicBezTo>
                  <a:cubicBezTo>
                    <a:pt x="1001" y="300"/>
                    <a:pt x="701" y="600"/>
                    <a:pt x="501" y="934"/>
                  </a:cubicBezTo>
                  <a:cubicBezTo>
                    <a:pt x="267" y="1234"/>
                    <a:pt x="34" y="1501"/>
                    <a:pt x="101" y="1935"/>
                  </a:cubicBezTo>
                  <a:cubicBezTo>
                    <a:pt x="101" y="1968"/>
                    <a:pt x="34" y="2001"/>
                    <a:pt x="0" y="2102"/>
                  </a:cubicBezTo>
                  <a:cubicBezTo>
                    <a:pt x="34" y="2168"/>
                    <a:pt x="67" y="2268"/>
                    <a:pt x="101" y="2268"/>
                  </a:cubicBezTo>
                  <a:cubicBezTo>
                    <a:pt x="101" y="2802"/>
                    <a:pt x="367" y="3136"/>
                    <a:pt x="734" y="3469"/>
                  </a:cubicBezTo>
                  <a:cubicBezTo>
                    <a:pt x="1035" y="3736"/>
                    <a:pt x="1368" y="3936"/>
                    <a:pt x="1735" y="3970"/>
                  </a:cubicBezTo>
                  <a:cubicBezTo>
                    <a:pt x="1900" y="4006"/>
                    <a:pt x="2065" y="4025"/>
                    <a:pt x="2228" y="4025"/>
                  </a:cubicBezTo>
                  <a:cubicBezTo>
                    <a:pt x="2658" y="4025"/>
                    <a:pt x="3073" y="3893"/>
                    <a:pt x="3436" y="3603"/>
                  </a:cubicBezTo>
                  <a:cubicBezTo>
                    <a:pt x="3736" y="3336"/>
                    <a:pt x="4170" y="3102"/>
                    <a:pt x="4103" y="2602"/>
                  </a:cubicBezTo>
                  <a:cubicBezTo>
                    <a:pt x="4370" y="2302"/>
                    <a:pt x="4170" y="2001"/>
                    <a:pt x="4103" y="1701"/>
                  </a:cubicBezTo>
                  <a:cubicBezTo>
                    <a:pt x="4003" y="1134"/>
                    <a:pt x="3570" y="334"/>
                    <a:pt x="2736" y="133"/>
                  </a:cubicBezTo>
                  <a:cubicBezTo>
                    <a:pt x="2502" y="100"/>
                    <a:pt x="2235" y="0"/>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4254214" y="787687"/>
              <a:ext cx="72471" cy="69496"/>
            </a:xfrm>
            <a:custGeom>
              <a:avLst/>
              <a:gdLst/>
              <a:ahLst/>
              <a:cxnLst/>
              <a:rect l="l" t="t" r="r" b="b"/>
              <a:pathLst>
                <a:path w="3971" h="3808" extrusionOk="0">
                  <a:moveTo>
                    <a:pt x="1991" y="1"/>
                  </a:moveTo>
                  <a:cubicBezTo>
                    <a:pt x="1973" y="1"/>
                    <a:pt x="1954" y="2"/>
                    <a:pt x="1936" y="5"/>
                  </a:cubicBezTo>
                  <a:cubicBezTo>
                    <a:pt x="1435" y="139"/>
                    <a:pt x="935" y="305"/>
                    <a:pt x="535" y="706"/>
                  </a:cubicBezTo>
                  <a:cubicBezTo>
                    <a:pt x="335" y="972"/>
                    <a:pt x="168" y="1206"/>
                    <a:pt x="1" y="1506"/>
                  </a:cubicBezTo>
                  <a:lnTo>
                    <a:pt x="1" y="2173"/>
                  </a:lnTo>
                  <a:cubicBezTo>
                    <a:pt x="1" y="2407"/>
                    <a:pt x="301" y="3074"/>
                    <a:pt x="501" y="3241"/>
                  </a:cubicBezTo>
                  <a:cubicBezTo>
                    <a:pt x="701" y="3408"/>
                    <a:pt x="968" y="3574"/>
                    <a:pt x="1202" y="3674"/>
                  </a:cubicBezTo>
                  <a:cubicBezTo>
                    <a:pt x="1469" y="3741"/>
                    <a:pt x="1769" y="3808"/>
                    <a:pt x="2002" y="3808"/>
                  </a:cubicBezTo>
                  <a:cubicBezTo>
                    <a:pt x="2169" y="3808"/>
                    <a:pt x="2303" y="3741"/>
                    <a:pt x="2469" y="3708"/>
                  </a:cubicBezTo>
                  <a:cubicBezTo>
                    <a:pt x="3170" y="3574"/>
                    <a:pt x="3604" y="3207"/>
                    <a:pt x="3804" y="2507"/>
                  </a:cubicBezTo>
                  <a:cubicBezTo>
                    <a:pt x="3837" y="2307"/>
                    <a:pt x="3937" y="2073"/>
                    <a:pt x="3970" y="1906"/>
                  </a:cubicBezTo>
                  <a:cubicBezTo>
                    <a:pt x="3937" y="1806"/>
                    <a:pt x="3870" y="1706"/>
                    <a:pt x="3970" y="1573"/>
                  </a:cubicBezTo>
                  <a:cubicBezTo>
                    <a:pt x="3937" y="1506"/>
                    <a:pt x="3970" y="1373"/>
                    <a:pt x="3937" y="1306"/>
                  </a:cubicBezTo>
                  <a:cubicBezTo>
                    <a:pt x="3670" y="672"/>
                    <a:pt x="3137" y="372"/>
                    <a:pt x="2603" y="72"/>
                  </a:cubicBezTo>
                  <a:cubicBezTo>
                    <a:pt x="2558" y="83"/>
                    <a:pt x="2514" y="88"/>
                    <a:pt x="2473" y="88"/>
                  </a:cubicBezTo>
                  <a:cubicBezTo>
                    <a:pt x="2291" y="88"/>
                    <a:pt x="2139" y="1"/>
                    <a:pt x="1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4143425" y="800024"/>
              <a:ext cx="21936" cy="27977"/>
            </a:xfrm>
            <a:custGeom>
              <a:avLst/>
              <a:gdLst/>
              <a:ahLst/>
              <a:cxnLst/>
              <a:rect l="l" t="t" r="r" b="b"/>
              <a:pathLst>
                <a:path w="1202" h="1533" extrusionOk="0">
                  <a:moveTo>
                    <a:pt x="587" y="0"/>
                  </a:moveTo>
                  <a:cubicBezTo>
                    <a:pt x="383" y="0"/>
                    <a:pt x="188" y="126"/>
                    <a:pt x="1" y="363"/>
                  </a:cubicBezTo>
                  <a:lnTo>
                    <a:pt x="1" y="1297"/>
                  </a:lnTo>
                  <a:lnTo>
                    <a:pt x="234" y="1531"/>
                  </a:lnTo>
                  <a:cubicBezTo>
                    <a:pt x="294" y="1531"/>
                    <a:pt x="351" y="1532"/>
                    <a:pt x="407" y="1532"/>
                  </a:cubicBezTo>
                  <a:cubicBezTo>
                    <a:pt x="603" y="1532"/>
                    <a:pt x="779" y="1512"/>
                    <a:pt x="935" y="1331"/>
                  </a:cubicBezTo>
                  <a:cubicBezTo>
                    <a:pt x="1035" y="1230"/>
                    <a:pt x="1102" y="1164"/>
                    <a:pt x="1202" y="1030"/>
                  </a:cubicBezTo>
                  <a:lnTo>
                    <a:pt x="1202" y="363"/>
                  </a:lnTo>
                  <a:cubicBezTo>
                    <a:pt x="989" y="117"/>
                    <a:pt x="784" y="0"/>
                    <a:pt x="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4270054" y="804203"/>
              <a:ext cx="23141" cy="23871"/>
            </a:xfrm>
            <a:custGeom>
              <a:avLst/>
              <a:gdLst/>
              <a:ahLst/>
              <a:cxnLst/>
              <a:rect l="l" t="t" r="r" b="b"/>
              <a:pathLst>
                <a:path w="1268" h="1308" extrusionOk="0">
                  <a:moveTo>
                    <a:pt x="601" y="1"/>
                  </a:moveTo>
                  <a:cubicBezTo>
                    <a:pt x="67" y="168"/>
                    <a:pt x="0" y="501"/>
                    <a:pt x="67" y="735"/>
                  </a:cubicBezTo>
                  <a:cubicBezTo>
                    <a:pt x="156" y="1179"/>
                    <a:pt x="402" y="1307"/>
                    <a:pt x="667" y="1307"/>
                  </a:cubicBezTo>
                  <a:cubicBezTo>
                    <a:pt x="700" y="1307"/>
                    <a:pt x="734" y="1305"/>
                    <a:pt x="767" y="1302"/>
                  </a:cubicBezTo>
                  <a:cubicBezTo>
                    <a:pt x="968" y="1135"/>
                    <a:pt x="1101" y="968"/>
                    <a:pt x="1268" y="835"/>
                  </a:cubicBezTo>
                  <a:lnTo>
                    <a:pt x="1268" y="401"/>
                  </a:lnTo>
                  <a:cubicBezTo>
                    <a:pt x="1134" y="268"/>
                    <a:pt x="1001" y="134"/>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Audio 12">
            <a:extLst>
              <a:ext uri="{FF2B5EF4-FFF2-40B4-BE49-F238E27FC236}">
                <a16:creationId xmlns:a16="http://schemas.microsoft.com/office/drawing/2014/main" id="{4BAA576C-AB75-79FF-921E-976C97BA454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66"/>
    </mc:Choice>
    <mc:Fallback>
      <p:transition spd="slow" advTm="2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2"/>
          <p:cNvSpPr txBox="1">
            <a:spLocks noGrp="1"/>
          </p:cNvSpPr>
          <p:nvPr>
            <p:ph type="title"/>
          </p:nvPr>
        </p:nvSpPr>
        <p:spPr>
          <a:xfrm>
            <a:off x="565562" y="461300"/>
            <a:ext cx="76011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Healthy life expectancy at birth and Life Ladder </a:t>
            </a:r>
            <a:endParaRPr/>
          </a:p>
        </p:txBody>
      </p:sp>
      <p:pic>
        <p:nvPicPr>
          <p:cNvPr id="763" name="Google Shape;763;p62"/>
          <p:cNvPicPr preferRelativeResize="0"/>
          <p:nvPr/>
        </p:nvPicPr>
        <p:blipFill>
          <a:blip r:embed="rId5">
            <a:alphaModFix/>
          </a:blip>
          <a:stretch>
            <a:fillRect/>
          </a:stretch>
        </p:blipFill>
        <p:spPr>
          <a:xfrm>
            <a:off x="1638146" y="1483614"/>
            <a:ext cx="5865134" cy="2996810"/>
          </a:xfrm>
          <a:prstGeom prst="rect">
            <a:avLst/>
          </a:prstGeom>
          <a:noFill/>
          <a:ln>
            <a:noFill/>
          </a:ln>
        </p:spPr>
      </p:pic>
      <p:pic>
        <p:nvPicPr>
          <p:cNvPr id="3" name="Picture 2" descr="A black text on a white background&#10;&#10;Description automatically generated">
            <a:extLst>
              <a:ext uri="{FF2B5EF4-FFF2-40B4-BE49-F238E27FC236}">
                <a16:creationId xmlns:a16="http://schemas.microsoft.com/office/drawing/2014/main" id="{F203E9FB-2521-2637-8153-0F14A3D76230}"/>
              </a:ext>
            </a:extLst>
          </p:cNvPr>
          <p:cNvPicPr>
            <a:picLocks noChangeAspect="1"/>
          </p:cNvPicPr>
          <p:nvPr/>
        </p:nvPicPr>
        <p:blipFill rotWithShape="1">
          <a:blip r:embed="rId6"/>
          <a:srcRect l="20978" r="-407" b="55385"/>
          <a:stretch/>
        </p:blipFill>
        <p:spPr>
          <a:xfrm>
            <a:off x="1685994" y="4516363"/>
            <a:ext cx="5865468" cy="216343"/>
          </a:xfrm>
          <a:prstGeom prst="rect">
            <a:avLst/>
          </a:prstGeom>
          <a:ln w="12700">
            <a:solidFill>
              <a:schemeClr val="accent2"/>
            </a:solidFill>
          </a:ln>
        </p:spPr>
      </p:pic>
      <p:pic>
        <p:nvPicPr>
          <p:cNvPr id="4" name="Picture 3">
            <a:extLst>
              <a:ext uri="{FF2B5EF4-FFF2-40B4-BE49-F238E27FC236}">
                <a16:creationId xmlns:a16="http://schemas.microsoft.com/office/drawing/2014/main" id="{22CD2E8B-99A9-C708-2838-93B3AAE35CB1}"/>
              </a:ext>
            </a:extLst>
          </p:cNvPr>
          <p:cNvPicPr>
            <a:picLocks noChangeAspect="1"/>
          </p:cNvPicPr>
          <p:nvPr/>
        </p:nvPicPr>
        <p:blipFill rotWithShape="1">
          <a:blip r:embed="rId7"/>
          <a:srcRect l="30740" b="3333"/>
          <a:stretch/>
        </p:blipFill>
        <p:spPr>
          <a:xfrm>
            <a:off x="1684422" y="4728072"/>
            <a:ext cx="5865397" cy="214364"/>
          </a:xfrm>
          <a:prstGeom prst="rect">
            <a:avLst/>
          </a:prstGeom>
          <a:ln w="12700">
            <a:solidFill>
              <a:schemeClr val="accent2"/>
            </a:solidFill>
          </a:ln>
        </p:spPr>
      </p:pic>
      <p:pic>
        <p:nvPicPr>
          <p:cNvPr id="14" name="Audio 13">
            <a:extLst>
              <a:ext uri="{FF2B5EF4-FFF2-40B4-BE49-F238E27FC236}">
                <a16:creationId xmlns:a16="http://schemas.microsoft.com/office/drawing/2014/main" id="{687CE4AD-1502-E202-AD02-1DA19846BC7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26"/>
    </mc:Choice>
    <mc:Fallback>
      <p:transition spd="slow" advTm="5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3"/>
          <p:cNvSpPr txBox="1">
            <a:spLocks noGrp="1"/>
          </p:cNvSpPr>
          <p:nvPr>
            <p:ph type="title"/>
          </p:nvPr>
        </p:nvSpPr>
        <p:spPr>
          <a:xfrm>
            <a:off x="903950" y="499800"/>
            <a:ext cx="76011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Freedom to make life choices and Life Ladder</a:t>
            </a:r>
            <a:endParaRPr/>
          </a:p>
        </p:txBody>
      </p:sp>
      <p:pic>
        <p:nvPicPr>
          <p:cNvPr id="769" name="Google Shape;769;p63"/>
          <p:cNvPicPr preferRelativeResize="0"/>
          <p:nvPr/>
        </p:nvPicPr>
        <p:blipFill>
          <a:blip r:embed="rId5">
            <a:alphaModFix/>
          </a:blip>
          <a:stretch>
            <a:fillRect/>
          </a:stretch>
        </p:blipFill>
        <p:spPr>
          <a:xfrm>
            <a:off x="1823354" y="1520972"/>
            <a:ext cx="5308674" cy="2778738"/>
          </a:xfrm>
          <a:prstGeom prst="rect">
            <a:avLst/>
          </a:prstGeom>
          <a:noFill/>
          <a:ln>
            <a:noFill/>
          </a:ln>
        </p:spPr>
      </p:pic>
      <p:pic>
        <p:nvPicPr>
          <p:cNvPr id="3" name="Picture 2" descr="A black text on a white background&#10;&#10;Description automatically generated">
            <a:extLst>
              <a:ext uri="{FF2B5EF4-FFF2-40B4-BE49-F238E27FC236}">
                <a16:creationId xmlns:a16="http://schemas.microsoft.com/office/drawing/2014/main" id="{4838F5B7-8511-6834-C3D9-87062009F3D1}"/>
              </a:ext>
            </a:extLst>
          </p:cNvPr>
          <p:cNvPicPr>
            <a:picLocks noChangeAspect="1"/>
          </p:cNvPicPr>
          <p:nvPr/>
        </p:nvPicPr>
        <p:blipFill rotWithShape="1">
          <a:blip r:embed="rId6"/>
          <a:srcRect l="20978" r="-407" b="55385"/>
          <a:stretch/>
        </p:blipFill>
        <p:spPr>
          <a:xfrm>
            <a:off x="1543119" y="4365968"/>
            <a:ext cx="5865468" cy="216343"/>
          </a:xfrm>
          <a:prstGeom prst="rect">
            <a:avLst/>
          </a:prstGeom>
          <a:ln w="12700">
            <a:solidFill>
              <a:schemeClr val="accent2"/>
            </a:solidFill>
          </a:ln>
        </p:spPr>
      </p:pic>
      <p:pic>
        <p:nvPicPr>
          <p:cNvPr id="4" name="Picture 3">
            <a:extLst>
              <a:ext uri="{FF2B5EF4-FFF2-40B4-BE49-F238E27FC236}">
                <a16:creationId xmlns:a16="http://schemas.microsoft.com/office/drawing/2014/main" id="{3E099D53-A5DA-8DF3-BEF5-42EB0F48FE36}"/>
              </a:ext>
            </a:extLst>
          </p:cNvPr>
          <p:cNvPicPr>
            <a:picLocks noChangeAspect="1"/>
          </p:cNvPicPr>
          <p:nvPr/>
        </p:nvPicPr>
        <p:blipFill>
          <a:blip r:embed="rId7"/>
          <a:stretch>
            <a:fillRect/>
          </a:stretch>
        </p:blipFill>
        <p:spPr>
          <a:xfrm>
            <a:off x="1577140" y="4580271"/>
            <a:ext cx="5801728" cy="209049"/>
          </a:xfrm>
          <a:prstGeom prst="rect">
            <a:avLst/>
          </a:prstGeom>
          <a:ln w="12700">
            <a:solidFill>
              <a:schemeClr val="accent2"/>
            </a:solidFill>
          </a:ln>
        </p:spPr>
      </p:pic>
      <p:pic>
        <p:nvPicPr>
          <p:cNvPr id="7" name="Audio 6">
            <a:extLst>
              <a:ext uri="{FF2B5EF4-FFF2-40B4-BE49-F238E27FC236}">
                <a16:creationId xmlns:a16="http://schemas.microsoft.com/office/drawing/2014/main" id="{F11B0039-0825-2E75-B32A-D78AC516307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77"/>
    </mc:Choice>
    <mc:Fallback>
      <p:transition spd="slow" advTm="5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4"/>
          <p:cNvSpPr txBox="1">
            <a:spLocks noGrp="1"/>
          </p:cNvSpPr>
          <p:nvPr>
            <p:ph type="title"/>
          </p:nvPr>
        </p:nvSpPr>
        <p:spPr>
          <a:xfrm>
            <a:off x="903950" y="409563"/>
            <a:ext cx="7601100" cy="6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Positive affect and Life Ladder</a:t>
            </a:r>
            <a:endParaRPr/>
          </a:p>
        </p:txBody>
      </p:sp>
      <p:pic>
        <p:nvPicPr>
          <p:cNvPr id="775" name="Google Shape;775;p64"/>
          <p:cNvPicPr preferRelativeResize="0"/>
          <p:nvPr/>
        </p:nvPicPr>
        <p:blipFill>
          <a:blip r:embed="rId5">
            <a:alphaModFix/>
          </a:blip>
          <a:stretch>
            <a:fillRect/>
          </a:stretch>
        </p:blipFill>
        <p:spPr>
          <a:xfrm>
            <a:off x="1493027" y="1081582"/>
            <a:ext cx="5771729" cy="2756992"/>
          </a:xfrm>
          <a:prstGeom prst="rect">
            <a:avLst/>
          </a:prstGeom>
          <a:noFill/>
          <a:ln>
            <a:noFill/>
          </a:ln>
        </p:spPr>
      </p:pic>
      <p:pic>
        <p:nvPicPr>
          <p:cNvPr id="5" name="Picture 4" descr="A black text on a white background&#10;&#10;Description automatically generated">
            <a:extLst>
              <a:ext uri="{FF2B5EF4-FFF2-40B4-BE49-F238E27FC236}">
                <a16:creationId xmlns:a16="http://schemas.microsoft.com/office/drawing/2014/main" id="{6390AF55-EF58-7D55-5566-29DEBB8AC7E8}"/>
              </a:ext>
            </a:extLst>
          </p:cNvPr>
          <p:cNvPicPr>
            <a:picLocks noChangeAspect="1"/>
          </p:cNvPicPr>
          <p:nvPr/>
        </p:nvPicPr>
        <p:blipFill rotWithShape="1">
          <a:blip r:embed="rId6"/>
          <a:srcRect l="20978" r="-407" b="55385"/>
          <a:stretch/>
        </p:blipFill>
        <p:spPr>
          <a:xfrm>
            <a:off x="1490481" y="4012540"/>
            <a:ext cx="5865468" cy="216343"/>
          </a:xfrm>
          <a:prstGeom prst="rect">
            <a:avLst/>
          </a:prstGeom>
          <a:ln w="12700">
            <a:solidFill>
              <a:schemeClr val="accent2"/>
            </a:solidFill>
          </a:ln>
        </p:spPr>
      </p:pic>
      <p:pic>
        <p:nvPicPr>
          <p:cNvPr id="6" name="Picture 5">
            <a:extLst>
              <a:ext uri="{FF2B5EF4-FFF2-40B4-BE49-F238E27FC236}">
                <a16:creationId xmlns:a16="http://schemas.microsoft.com/office/drawing/2014/main" id="{4C294939-EB6C-A719-EDA3-77A0FDC9FC06}"/>
              </a:ext>
            </a:extLst>
          </p:cNvPr>
          <p:cNvPicPr>
            <a:picLocks noChangeAspect="1"/>
          </p:cNvPicPr>
          <p:nvPr/>
        </p:nvPicPr>
        <p:blipFill>
          <a:blip r:embed="rId7"/>
          <a:stretch>
            <a:fillRect/>
          </a:stretch>
        </p:blipFill>
        <p:spPr>
          <a:xfrm>
            <a:off x="1577139" y="4226843"/>
            <a:ext cx="5696453" cy="209049"/>
          </a:xfrm>
          <a:prstGeom prst="rect">
            <a:avLst/>
          </a:prstGeom>
          <a:ln w="12700">
            <a:solidFill>
              <a:schemeClr val="accent2"/>
            </a:solidFill>
          </a:ln>
        </p:spPr>
      </p:pic>
      <p:pic>
        <p:nvPicPr>
          <p:cNvPr id="4" name="Audio 3">
            <a:extLst>
              <a:ext uri="{FF2B5EF4-FFF2-40B4-BE49-F238E27FC236}">
                <a16:creationId xmlns:a16="http://schemas.microsoft.com/office/drawing/2014/main" id="{B5BC0C17-D512-2A60-976B-904DA6BF34B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06"/>
    </mc:Choice>
    <mc:Fallback>
      <p:transition spd="slow" advTm="7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65"/>
          <p:cNvSpPr txBox="1">
            <a:spLocks noGrp="1"/>
          </p:cNvSpPr>
          <p:nvPr>
            <p:ph type="title"/>
          </p:nvPr>
        </p:nvSpPr>
        <p:spPr>
          <a:xfrm>
            <a:off x="1319850" y="653725"/>
            <a:ext cx="65043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Metrics used for Goodness of Fit</a:t>
            </a:r>
            <a:endParaRPr/>
          </a:p>
        </p:txBody>
      </p:sp>
      <p:sp>
        <p:nvSpPr>
          <p:cNvPr id="781" name="Google Shape;781;p65"/>
          <p:cNvSpPr txBox="1"/>
          <p:nvPr/>
        </p:nvSpPr>
        <p:spPr>
          <a:xfrm>
            <a:off x="1366200" y="1625975"/>
            <a:ext cx="6831000" cy="2809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Archivo"/>
              <a:buAutoNum type="arabicPeriod"/>
            </a:pPr>
            <a:r>
              <a:rPr lang="en" b="1">
                <a:solidFill>
                  <a:schemeClr val="dk1"/>
                </a:solidFill>
                <a:latin typeface="Archivo"/>
                <a:ea typeface="Archivo"/>
                <a:cs typeface="Archivo"/>
                <a:sym typeface="Archivo"/>
              </a:rPr>
              <a:t>Explained Variance (R²):</a:t>
            </a:r>
            <a:endParaRPr b="1">
              <a:solidFill>
                <a:schemeClr val="dk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a:buAutoNum type="alphaLcPeriod"/>
            </a:pPr>
            <a:r>
              <a:rPr lang="en">
                <a:solidFill>
                  <a:schemeClr val="dk1"/>
                </a:solidFill>
                <a:latin typeface="Archivo"/>
                <a:ea typeface="Archivo"/>
                <a:cs typeface="Archivo"/>
                <a:sym typeface="Archivo"/>
              </a:rPr>
              <a:t>proportion of the variance in the dependent variable that is predictable from the independent variable in </a:t>
            </a:r>
            <a:r>
              <a:rPr lang="en" u="sng">
                <a:solidFill>
                  <a:schemeClr val="dk1"/>
                </a:solidFill>
                <a:latin typeface="Archivo"/>
                <a:ea typeface="Archivo"/>
                <a:cs typeface="Archivo"/>
                <a:sym typeface="Archivo"/>
              </a:rPr>
              <a:t>training</a:t>
            </a:r>
            <a:r>
              <a:rPr lang="en">
                <a:solidFill>
                  <a:schemeClr val="dk1"/>
                </a:solidFill>
                <a:latin typeface="Archivo"/>
                <a:ea typeface="Archivo"/>
                <a:cs typeface="Archivo"/>
                <a:sym typeface="Archivo"/>
              </a:rPr>
              <a:t> and </a:t>
            </a:r>
            <a:r>
              <a:rPr lang="en" u="sng">
                <a:solidFill>
                  <a:schemeClr val="dk1"/>
                </a:solidFill>
                <a:latin typeface="Archivo"/>
                <a:ea typeface="Archivo"/>
                <a:cs typeface="Archivo"/>
                <a:sym typeface="Archivo"/>
              </a:rPr>
              <a:t>testing</a:t>
            </a:r>
            <a:r>
              <a:rPr lang="en">
                <a:solidFill>
                  <a:schemeClr val="dk1"/>
                </a:solidFill>
                <a:latin typeface="Archivo"/>
                <a:ea typeface="Archivo"/>
                <a:cs typeface="Archivo"/>
                <a:sym typeface="Archivo"/>
              </a:rPr>
              <a:t> set.</a:t>
            </a:r>
            <a:endParaRPr>
              <a:solidFill>
                <a:schemeClr val="dk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a:buAutoNum type="alphaLcPeriod"/>
            </a:pPr>
            <a:r>
              <a:rPr lang="en">
                <a:solidFill>
                  <a:schemeClr val="accent6"/>
                </a:solidFill>
                <a:latin typeface="Archivo"/>
                <a:ea typeface="Archivo"/>
                <a:cs typeface="Archivo"/>
                <a:sym typeface="Archivo"/>
              </a:rPr>
              <a:t>Higher </a:t>
            </a:r>
            <a:r>
              <a:rPr lang="en">
                <a:solidFill>
                  <a:schemeClr val="dk1"/>
                </a:solidFill>
                <a:latin typeface="Archivo"/>
                <a:ea typeface="Archivo"/>
                <a:cs typeface="Archivo"/>
                <a:sym typeface="Archivo"/>
              </a:rPr>
              <a:t>value → reduces uncertainty in prediction</a:t>
            </a:r>
            <a:endParaRPr>
              <a:solidFill>
                <a:schemeClr val="dk1"/>
              </a:solidFill>
              <a:latin typeface="Archivo"/>
              <a:ea typeface="Archivo"/>
              <a:cs typeface="Archivo"/>
              <a:sym typeface="Archivo"/>
            </a:endParaRPr>
          </a:p>
          <a:p>
            <a:pPr marL="0" lvl="0" indent="0" algn="l" rtl="0">
              <a:spcBef>
                <a:spcPts val="0"/>
              </a:spcBef>
              <a:spcAft>
                <a:spcPts val="0"/>
              </a:spcAft>
              <a:buNone/>
            </a:pPr>
            <a:endParaRPr>
              <a:solidFill>
                <a:schemeClr val="dk1"/>
              </a:solidFill>
              <a:latin typeface="Archivo"/>
              <a:ea typeface="Archivo"/>
              <a:cs typeface="Archivo"/>
              <a:sym typeface="Archivo"/>
            </a:endParaRPr>
          </a:p>
          <a:p>
            <a:pPr marL="457200" lvl="0" indent="-317500" algn="l" rtl="0">
              <a:spcBef>
                <a:spcPts val="0"/>
              </a:spcBef>
              <a:spcAft>
                <a:spcPts val="0"/>
              </a:spcAft>
              <a:buClr>
                <a:schemeClr val="dk1"/>
              </a:buClr>
              <a:buSzPts val="1400"/>
              <a:buFont typeface="Archivo"/>
              <a:buAutoNum type="arabicPeriod"/>
            </a:pPr>
            <a:r>
              <a:rPr lang="en" b="1">
                <a:solidFill>
                  <a:schemeClr val="dk1"/>
                </a:solidFill>
                <a:latin typeface="Archivo"/>
                <a:ea typeface="Archivo"/>
                <a:cs typeface="Archivo"/>
                <a:sym typeface="Archivo"/>
              </a:rPr>
              <a:t>Mean Squared Error (MSE):</a:t>
            </a:r>
            <a:endParaRPr b="1">
              <a:solidFill>
                <a:schemeClr val="dk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a:buAutoNum type="alphaLcPeriod"/>
            </a:pPr>
            <a:r>
              <a:rPr lang="en">
                <a:solidFill>
                  <a:schemeClr val="dk1"/>
                </a:solidFill>
                <a:latin typeface="Archivo"/>
                <a:ea typeface="Archivo"/>
                <a:cs typeface="Archivo"/>
                <a:sym typeface="Archivo"/>
              </a:rPr>
              <a:t>average squared difference between observed actual outcomes and the values predicted by the model.</a:t>
            </a:r>
            <a:endParaRPr>
              <a:solidFill>
                <a:schemeClr val="dk1"/>
              </a:solidFill>
              <a:latin typeface="Archivo"/>
              <a:ea typeface="Archivo"/>
              <a:cs typeface="Archivo"/>
              <a:sym typeface="Archivo"/>
            </a:endParaRPr>
          </a:p>
          <a:p>
            <a:pPr marL="914400" lvl="1" indent="-317500" algn="l" rtl="0">
              <a:spcBef>
                <a:spcPts val="0"/>
              </a:spcBef>
              <a:spcAft>
                <a:spcPts val="0"/>
              </a:spcAft>
              <a:buClr>
                <a:schemeClr val="dk1"/>
              </a:buClr>
              <a:buSzPts val="1400"/>
              <a:buFont typeface="Archivo"/>
              <a:buAutoNum type="alphaLcPeriod"/>
            </a:pPr>
            <a:r>
              <a:rPr lang="en">
                <a:solidFill>
                  <a:schemeClr val="accent6"/>
                </a:solidFill>
                <a:latin typeface="Archivo"/>
                <a:ea typeface="Archivo"/>
                <a:cs typeface="Archivo"/>
                <a:sym typeface="Archivo"/>
              </a:rPr>
              <a:t>Lower</a:t>
            </a:r>
            <a:r>
              <a:rPr lang="en">
                <a:solidFill>
                  <a:schemeClr val="dk1"/>
                </a:solidFill>
                <a:latin typeface="Archivo"/>
                <a:ea typeface="Archivo"/>
                <a:cs typeface="Archivo"/>
                <a:sym typeface="Archivo"/>
              </a:rPr>
              <a:t> value → better accuracy in predictions by the model</a:t>
            </a:r>
            <a:endParaRPr>
              <a:solidFill>
                <a:schemeClr val="dk1"/>
              </a:solidFill>
              <a:latin typeface="Archivo"/>
              <a:ea typeface="Archivo"/>
              <a:cs typeface="Archivo"/>
              <a:sym typeface="Archivo"/>
            </a:endParaRPr>
          </a:p>
        </p:txBody>
      </p:sp>
      <p:pic>
        <p:nvPicPr>
          <p:cNvPr id="16" name="Audio 15">
            <a:extLst>
              <a:ext uri="{FF2B5EF4-FFF2-40B4-BE49-F238E27FC236}">
                <a16:creationId xmlns:a16="http://schemas.microsoft.com/office/drawing/2014/main" id="{0746C1C0-6F38-94CF-D684-0E83B3814F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177"/>
    </mc:Choice>
    <mc:Fallback>
      <p:transition spd="slow" advTm="26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66"/>
          <p:cNvSpPr txBox="1">
            <a:spLocks noGrp="1"/>
          </p:cNvSpPr>
          <p:nvPr>
            <p:ph type="title"/>
          </p:nvPr>
        </p:nvSpPr>
        <p:spPr>
          <a:xfrm>
            <a:off x="1057900" y="528675"/>
            <a:ext cx="7601100" cy="66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Goodness of Fit for each model </a:t>
            </a:r>
            <a:endParaRPr/>
          </a:p>
        </p:txBody>
      </p:sp>
      <p:pic>
        <p:nvPicPr>
          <p:cNvPr id="787" name="Google Shape;787;p66"/>
          <p:cNvPicPr preferRelativeResize="0"/>
          <p:nvPr/>
        </p:nvPicPr>
        <p:blipFill rotWithShape="1">
          <a:blip r:embed="rId5">
            <a:alphaModFix/>
          </a:blip>
          <a:srcRect r="13539"/>
          <a:stretch/>
        </p:blipFill>
        <p:spPr>
          <a:xfrm>
            <a:off x="595000" y="1268575"/>
            <a:ext cx="7601101" cy="1314450"/>
          </a:xfrm>
          <a:prstGeom prst="rect">
            <a:avLst/>
          </a:prstGeom>
          <a:noFill/>
          <a:ln>
            <a:noFill/>
          </a:ln>
        </p:spPr>
      </p:pic>
      <p:sp>
        <p:nvSpPr>
          <p:cNvPr id="788" name="Google Shape;788;p66"/>
          <p:cNvSpPr/>
          <p:nvPr/>
        </p:nvSpPr>
        <p:spPr>
          <a:xfrm>
            <a:off x="2905600" y="1193175"/>
            <a:ext cx="1491300" cy="13899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89" name="Google Shape;789;p66"/>
          <p:cNvSpPr/>
          <p:nvPr/>
        </p:nvSpPr>
        <p:spPr>
          <a:xfrm>
            <a:off x="3497350" y="2530375"/>
            <a:ext cx="307800" cy="375300"/>
          </a:xfrm>
          <a:prstGeom prst="down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90" name="Google Shape;790;p66"/>
          <p:cNvSpPr txBox="1"/>
          <p:nvPr/>
        </p:nvSpPr>
        <p:spPr>
          <a:xfrm>
            <a:off x="1664500" y="2972950"/>
            <a:ext cx="2732400" cy="740700"/>
          </a:xfrm>
          <a:prstGeom prst="rect">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rchivo"/>
                <a:ea typeface="Archivo"/>
                <a:cs typeface="Archivo"/>
                <a:sym typeface="Archivo"/>
              </a:rPr>
              <a:t>Similar “Train” and “Test” MSE suggests model is not overfitting</a:t>
            </a:r>
            <a:endParaRPr>
              <a:solidFill>
                <a:schemeClr val="dk1"/>
              </a:solidFill>
              <a:latin typeface="Archivo"/>
              <a:ea typeface="Archivo"/>
              <a:cs typeface="Archivo"/>
              <a:sym typeface="Archivo"/>
            </a:endParaRPr>
          </a:p>
        </p:txBody>
      </p:sp>
      <p:pic>
        <p:nvPicPr>
          <p:cNvPr id="8" name="Audio 7">
            <a:extLst>
              <a:ext uri="{FF2B5EF4-FFF2-40B4-BE49-F238E27FC236}">
                <a16:creationId xmlns:a16="http://schemas.microsoft.com/office/drawing/2014/main" id="{A4CEE359-61C7-D89D-8E8B-20538B4E19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44"/>
    </mc:Choice>
    <mc:Fallback>
      <p:transition spd="slow" advTm="5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67"/>
          <p:cNvSpPr txBox="1">
            <a:spLocks noGrp="1"/>
          </p:cNvSpPr>
          <p:nvPr>
            <p:ph type="body" idx="1"/>
          </p:nvPr>
        </p:nvSpPr>
        <p:spPr>
          <a:xfrm>
            <a:off x="1270000" y="2566200"/>
            <a:ext cx="6248400" cy="23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the Explained Variance and the MSE, the following variables are more likely to affect the response variable (Life Ladder): </a:t>
            </a:r>
            <a:endParaRPr/>
          </a:p>
          <a:p>
            <a:pPr marL="457200" lvl="0" indent="-304800" algn="l" rtl="0">
              <a:spcBef>
                <a:spcPts val="1200"/>
              </a:spcBef>
              <a:spcAft>
                <a:spcPts val="0"/>
              </a:spcAft>
              <a:buSzPts val="1200"/>
              <a:buAutoNum type="arabicPeriod"/>
            </a:pPr>
            <a:r>
              <a:rPr lang="en"/>
              <a:t>Log GDP per capita</a:t>
            </a:r>
            <a:endParaRPr/>
          </a:p>
          <a:p>
            <a:pPr marL="457200" lvl="0" indent="-304800" algn="l" rtl="0">
              <a:spcBef>
                <a:spcPts val="0"/>
              </a:spcBef>
              <a:spcAft>
                <a:spcPts val="0"/>
              </a:spcAft>
              <a:buSzPts val="1200"/>
              <a:buAutoNum type="arabicPeriod"/>
            </a:pPr>
            <a:r>
              <a:rPr lang="en"/>
              <a:t>Healthy Life Expectancy at Birth</a:t>
            </a:r>
            <a:endParaRPr/>
          </a:p>
          <a:p>
            <a:pPr marL="457200" lvl="0" indent="-304800" algn="l" rtl="0">
              <a:spcBef>
                <a:spcPts val="0"/>
              </a:spcBef>
              <a:spcAft>
                <a:spcPts val="0"/>
              </a:spcAft>
              <a:buSzPts val="1200"/>
              <a:buAutoNum type="arabicPeriod"/>
            </a:pPr>
            <a:r>
              <a:rPr lang="en"/>
              <a:t>Social Support</a:t>
            </a:r>
            <a:endParaRPr/>
          </a:p>
          <a:p>
            <a:pPr marL="457200" lvl="0" indent="-304800" algn="l" rtl="0">
              <a:spcBef>
                <a:spcPts val="0"/>
              </a:spcBef>
              <a:spcAft>
                <a:spcPts val="0"/>
              </a:spcAft>
              <a:buSzPts val="1200"/>
              <a:buAutoNum type="arabicPeriod"/>
            </a:pPr>
            <a:r>
              <a:rPr lang="en"/>
              <a:t>Freedom to make life choices</a:t>
            </a:r>
            <a:endParaRPr/>
          </a:p>
          <a:p>
            <a:pPr marL="457200" lvl="0" indent="-304800" algn="l" rtl="0">
              <a:spcBef>
                <a:spcPts val="0"/>
              </a:spcBef>
              <a:spcAft>
                <a:spcPts val="0"/>
              </a:spcAft>
              <a:buSzPts val="1200"/>
              <a:buAutoNum type="arabicPeriod"/>
            </a:pPr>
            <a:r>
              <a:rPr lang="en"/>
              <a:t>Positive affect</a:t>
            </a:r>
            <a:endParaRPr/>
          </a:p>
          <a:p>
            <a:pPr marL="0" lvl="0" indent="0" algn="l" rtl="0">
              <a:spcBef>
                <a:spcPts val="1200"/>
              </a:spcBef>
              <a:spcAft>
                <a:spcPts val="1200"/>
              </a:spcAft>
              <a:buNone/>
            </a:pPr>
            <a:endParaRPr/>
          </a:p>
        </p:txBody>
      </p:sp>
      <p:sp>
        <p:nvSpPr>
          <p:cNvPr id="796" name="Google Shape;796;p67"/>
          <p:cNvSpPr txBox="1">
            <a:spLocks noGrp="1"/>
          </p:cNvSpPr>
          <p:nvPr>
            <p:ph type="title"/>
          </p:nvPr>
        </p:nvSpPr>
        <p:spPr>
          <a:xfrm>
            <a:off x="2221350" y="470925"/>
            <a:ext cx="4701300" cy="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Ranking the predictors </a:t>
            </a:r>
            <a:endParaRPr/>
          </a:p>
        </p:txBody>
      </p:sp>
      <p:cxnSp>
        <p:nvCxnSpPr>
          <p:cNvPr id="797" name="Google Shape;797;p67"/>
          <p:cNvCxnSpPr>
            <a:stCxn id="796" idx="2"/>
          </p:cNvCxnSpPr>
          <p:nvPr/>
        </p:nvCxnSpPr>
        <p:spPr>
          <a:xfrm>
            <a:off x="4572000" y="1221825"/>
            <a:ext cx="7800" cy="1299000"/>
          </a:xfrm>
          <a:prstGeom prst="straightConnector1">
            <a:avLst/>
          </a:prstGeom>
          <a:noFill/>
          <a:ln w="9525" cap="flat" cmpd="sng">
            <a:solidFill>
              <a:schemeClr val="dk1"/>
            </a:solidFill>
            <a:prstDash val="solid"/>
            <a:round/>
            <a:headEnd type="none" w="med" len="med"/>
            <a:tailEnd type="none" w="med" len="med"/>
          </a:ln>
        </p:spPr>
      </p:cxnSp>
      <p:pic>
        <p:nvPicPr>
          <p:cNvPr id="798" name="Google Shape;798;p67"/>
          <p:cNvPicPr preferRelativeResize="0"/>
          <p:nvPr/>
        </p:nvPicPr>
        <p:blipFill rotWithShape="1">
          <a:blip r:embed="rId5">
            <a:alphaModFix/>
          </a:blip>
          <a:srcRect l="-1077" r="57083"/>
          <a:stretch/>
        </p:blipFill>
        <p:spPr>
          <a:xfrm>
            <a:off x="269375" y="1133875"/>
            <a:ext cx="3867725" cy="1314450"/>
          </a:xfrm>
          <a:prstGeom prst="rect">
            <a:avLst/>
          </a:prstGeom>
          <a:noFill/>
          <a:ln>
            <a:noFill/>
          </a:ln>
        </p:spPr>
      </p:pic>
      <p:pic>
        <p:nvPicPr>
          <p:cNvPr id="799" name="Google Shape;799;p67"/>
          <p:cNvPicPr preferRelativeResize="0"/>
          <p:nvPr/>
        </p:nvPicPr>
        <p:blipFill rotWithShape="1">
          <a:blip r:embed="rId5">
            <a:alphaModFix/>
          </a:blip>
          <a:srcRect l="42468" r="13537"/>
          <a:stretch/>
        </p:blipFill>
        <p:spPr>
          <a:xfrm>
            <a:off x="4905651" y="1133875"/>
            <a:ext cx="3867725" cy="1314450"/>
          </a:xfrm>
          <a:prstGeom prst="rect">
            <a:avLst/>
          </a:prstGeom>
          <a:noFill/>
          <a:ln>
            <a:noFill/>
          </a:ln>
        </p:spPr>
      </p:pic>
      <p:pic>
        <p:nvPicPr>
          <p:cNvPr id="8" name="Audio 7">
            <a:extLst>
              <a:ext uri="{FF2B5EF4-FFF2-40B4-BE49-F238E27FC236}">
                <a16:creationId xmlns:a16="http://schemas.microsoft.com/office/drawing/2014/main" id="{C14AA04B-D70B-F916-A3FA-15E3AF08C2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55"/>
    </mc:Choice>
    <mc:Fallback>
      <p:transition spd="slow" advTm="8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8"/>
          <p:cNvSpPr txBox="1">
            <a:spLocks noGrp="1"/>
          </p:cNvSpPr>
          <p:nvPr>
            <p:ph type="body" idx="1"/>
          </p:nvPr>
        </p:nvSpPr>
        <p:spPr>
          <a:xfrm>
            <a:off x="1692900" y="2152483"/>
            <a:ext cx="5758200" cy="2346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b="1"/>
              <a:t>Step: </a:t>
            </a:r>
            <a:r>
              <a:rPr lang="en"/>
              <a:t>Isolate and focus on the three key predictors for the next iteration of the model.</a:t>
            </a:r>
            <a:endParaRPr/>
          </a:p>
          <a:p>
            <a:pPr marL="457200" lvl="0" indent="-304800" algn="l" rtl="0">
              <a:spcBef>
                <a:spcPts val="0"/>
              </a:spcBef>
              <a:spcAft>
                <a:spcPts val="0"/>
              </a:spcAft>
              <a:buSzPts val="1200"/>
              <a:buChar char="●"/>
            </a:pPr>
            <a:r>
              <a:rPr lang="en" b="1"/>
              <a:t>Objective:</a:t>
            </a:r>
            <a:r>
              <a:rPr lang="en"/>
              <a:t> To see if refining the model helps to improve the prediction accuracy. </a:t>
            </a:r>
            <a:endParaRPr/>
          </a:p>
        </p:txBody>
      </p:sp>
      <p:sp>
        <p:nvSpPr>
          <p:cNvPr id="805" name="Google Shape;805;p68"/>
          <p:cNvSpPr txBox="1">
            <a:spLocks noGrp="1"/>
          </p:cNvSpPr>
          <p:nvPr>
            <p:ph type="title"/>
          </p:nvPr>
        </p:nvSpPr>
        <p:spPr>
          <a:xfrm>
            <a:off x="1396800" y="846175"/>
            <a:ext cx="67545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Refinement to the Multivariate Linear Regression model</a:t>
            </a:r>
            <a:endParaRPr/>
          </a:p>
        </p:txBody>
      </p:sp>
      <p:pic>
        <p:nvPicPr>
          <p:cNvPr id="8" name="Audio 7">
            <a:extLst>
              <a:ext uri="{FF2B5EF4-FFF2-40B4-BE49-F238E27FC236}">
                <a16:creationId xmlns:a16="http://schemas.microsoft.com/office/drawing/2014/main" id="{5D9C3146-8B64-53AA-1350-2A4E12BF6D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280"/>
    </mc:Choice>
    <mc:Fallback>
      <p:transition spd="slow" advTm="16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9"/>
          <p:cNvSpPr txBox="1">
            <a:spLocks noGrp="1"/>
          </p:cNvSpPr>
          <p:nvPr>
            <p:ph type="body" idx="1"/>
          </p:nvPr>
        </p:nvSpPr>
        <p:spPr>
          <a:xfrm>
            <a:off x="942425" y="1675225"/>
            <a:ext cx="3550500" cy="1021500"/>
          </a:xfrm>
          <a:prstGeom prst="rect">
            <a:avLst/>
          </a:prstGeom>
        </p:spPr>
        <p:txBody>
          <a:bodyPr spcFirstLastPara="1" wrap="square" lIns="91425" tIns="91425" rIns="91425" bIns="91425" anchor="t" anchorCtr="0">
            <a:noAutofit/>
          </a:bodyPr>
          <a:lstStyle/>
          <a:p>
            <a:pPr marL="457200" lvl="0" indent="-304800" algn="l" rtl="0">
              <a:lnSpc>
                <a:spcPct val="200000"/>
              </a:lnSpc>
              <a:spcBef>
                <a:spcPts val="1200"/>
              </a:spcBef>
              <a:spcAft>
                <a:spcPts val="0"/>
              </a:spcAft>
              <a:buSzPts val="1200"/>
              <a:buAutoNum type="arabicPeriod"/>
            </a:pPr>
            <a:r>
              <a:rPr lang="en"/>
              <a:t>Log GDP per capita</a:t>
            </a:r>
            <a:endParaRPr/>
          </a:p>
          <a:p>
            <a:pPr marL="457200" lvl="0" indent="-304800" algn="l" rtl="0">
              <a:lnSpc>
                <a:spcPct val="200000"/>
              </a:lnSpc>
              <a:spcBef>
                <a:spcPts val="0"/>
              </a:spcBef>
              <a:spcAft>
                <a:spcPts val="0"/>
              </a:spcAft>
              <a:buSzPts val="1200"/>
              <a:buAutoNum type="arabicPeriod"/>
            </a:pPr>
            <a:r>
              <a:rPr lang="en"/>
              <a:t>Healthy Life Expectancy at Birth</a:t>
            </a:r>
            <a:endParaRPr/>
          </a:p>
          <a:p>
            <a:pPr marL="457200" lvl="0" indent="-304800" algn="l" rtl="0">
              <a:lnSpc>
                <a:spcPct val="200000"/>
              </a:lnSpc>
              <a:spcBef>
                <a:spcPts val="0"/>
              </a:spcBef>
              <a:spcAft>
                <a:spcPts val="0"/>
              </a:spcAft>
              <a:buSzPts val="1200"/>
              <a:buAutoNum type="arabicPeriod"/>
            </a:pPr>
            <a:r>
              <a:rPr lang="en"/>
              <a:t>Social Support</a:t>
            </a:r>
            <a:endParaRPr/>
          </a:p>
        </p:txBody>
      </p:sp>
      <p:sp>
        <p:nvSpPr>
          <p:cNvPr id="811" name="Google Shape;811;p69"/>
          <p:cNvSpPr txBox="1">
            <a:spLocks noGrp="1"/>
          </p:cNvSpPr>
          <p:nvPr>
            <p:ph type="title"/>
          </p:nvPr>
        </p:nvSpPr>
        <p:spPr>
          <a:xfrm>
            <a:off x="1250300" y="653725"/>
            <a:ext cx="33390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Predictors</a:t>
            </a:r>
            <a:endParaRPr/>
          </a:p>
        </p:txBody>
      </p:sp>
      <p:sp>
        <p:nvSpPr>
          <p:cNvPr id="812" name="Google Shape;812;p69"/>
          <p:cNvSpPr txBox="1"/>
          <p:nvPr/>
        </p:nvSpPr>
        <p:spPr>
          <a:xfrm>
            <a:off x="5382355" y="1977902"/>
            <a:ext cx="2381415" cy="924978"/>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r>
              <a:rPr lang="en">
                <a:solidFill>
                  <a:schemeClr val="dk1"/>
                </a:solidFill>
                <a:latin typeface="Archivo"/>
                <a:ea typeface="Archivo"/>
                <a:cs typeface="Archivo"/>
                <a:sym typeface="Archivo"/>
              </a:rPr>
              <a:t>Do  a refined multivariate linear regression using these 3 variables </a:t>
            </a:r>
          </a:p>
          <a:p>
            <a:endParaRPr lang="en">
              <a:solidFill>
                <a:schemeClr val="dk1"/>
              </a:solidFill>
              <a:latin typeface="Archivo"/>
              <a:ea typeface="Archivo"/>
              <a:cs typeface="Archivo"/>
            </a:endParaRPr>
          </a:p>
        </p:txBody>
      </p:sp>
      <p:sp>
        <p:nvSpPr>
          <p:cNvPr id="813" name="Google Shape;813;p69"/>
          <p:cNvSpPr/>
          <p:nvPr/>
        </p:nvSpPr>
        <p:spPr>
          <a:xfrm rot="-5400000">
            <a:off x="4783400" y="1986975"/>
            <a:ext cx="236700" cy="624900"/>
          </a:xfrm>
          <a:prstGeom prst="down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pic>
        <p:nvPicPr>
          <p:cNvPr id="4" name="Audio 3">
            <a:extLst>
              <a:ext uri="{FF2B5EF4-FFF2-40B4-BE49-F238E27FC236}">
                <a16:creationId xmlns:a16="http://schemas.microsoft.com/office/drawing/2014/main" id="{6BA6FFB2-0A2D-1835-C292-0645F883FF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50"/>
    </mc:Choice>
    <mc:Fallback>
      <p:transition spd="slow" advTm="7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70"/>
          <p:cNvSpPr txBox="1">
            <a:spLocks noGrp="1"/>
          </p:cNvSpPr>
          <p:nvPr>
            <p:ph type="title"/>
          </p:nvPr>
        </p:nvSpPr>
        <p:spPr>
          <a:xfrm>
            <a:off x="894775" y="245800"/>
            <a:ext cx="61863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Multivariate Linear Regression (3 Variables)</a:t>
            </a:r>
            <a:endParaRPr/>
          </a:p>
        </p:txBody>
      </p:sp>
      <p:pic>
        <p:nvPicPr>
          <p:cNvPr id="819" name="Google Shape;819;p70"/>
          <p:cNvPicPr preferRelativeResize="0"/>
          <p:nvPr/>
        </p:nvPicPr>
        <p:blipFill>
          <a:blip r:embed="rId5">
            <a:alphaModFix/>
          </a:blip>
          <a:stretch>
            <a:fillRect/>
          </a:stretch>
        </p:blipFill>
        <p:spPr>
          <a:xfrm>
            <a:off x="181348" y="1347125"/>
            <a:ext cx="5522699" cy="2841975"/>
          </a:xfrm>
          <a:prstGeom prst="rect">
            <a:avLst/>
          </a:prstGeom>
          <a:noFill/>
          <a:ln>
            <a:noFill/>
          </a:ln>
        </p:spPr>
      </p:pic>
      <p:pic>
        <p:nvPicPr>
          <p:cNvPr id="820" name="Google Shape;820;p70"/>
          <p:cNvPicPr preferRelativeResize="0"/>
          <p:nvPr/>
        </p:nvPicPr>
        <p:blipFill>
          <a:blip r:embed="rId6">
            <a:alphaModFix/>
          </a:blip>
          <a:stretch>
            <a:fillRect/>
          </a:stretch>
        </p:blipFill>
        <p:spPr>
          <a:xfrm>
            <a:off x="5704050" y="2492850"/>
            <a:ext cx="3296225" cy="2371249"/>
          </a:xfrm>
          <a:prstGeom prst="rect">
            <a:avLst/>
          </a:prstGeom>
          <a:noFill/>
          <a:ln w="19050" cap="flat" cmpd="sng">
            <a:solidFill>
              <a:schemeClr val="accent2"/>
            </a:solidFill>
            <a:prstDash val="solid"/>
            <a:round/>
            <a:headEnd type="none" w="sm" len="sm"/>
            <a:tailEnd type="none" w="sm" len="sm"/>
          </a:ln>
        </p:spPr>
      </p:pic>
      <p:pic>
        <p:nvPicPr>
          <p:cNvPr id="821" name="Google Shape;821;p70"/>
          <p:cNvPicPr preferRelativeResize="0"/>
          <p:nvPr/>
        </p:nvPicPr>
        <p:blipFill rotWithShape="1">
          <a:blip r:embed="rId7">
            <a:alphaModFix/>
          </a:blip>
          <a:srcRect l="3825" t="27788" r="1477" b="30834"/>
          <a:stretch/>
        </p:blipFill>
        <p:spPr>
          <a:xfrm>
            <a:off x="5635812" y="1875233"/>
            <a:ext cx="3509472" cy="494207"/>
          </a:xfrm>
          <a:prstGeom prst="rect">
            <a:avLst/>
          </a:prstGeom>
          <a:noFill/>
          <a:ln w="19050" cap="flat" cmpd="sng">
            <a:solidFill>
              <a:schemeClr val="accent2"/>
            </a:solidFill>
            <a:prstDash val="solid"/>
            <a:round/>
            <a:headEnd type="none" w="sm" len="sm"/>
            <a:tailEnd type="none" w="sm" len="sm"/>
          </a:ln>
        </p:spPr>
      </p:pic>
      <p:pic>
        <p:nvPicPr>
          <p:cNvPr id="5" name="Audio 4">
            <a:extLst>
              <a:ext uri="{FF2B5EF4-FFF2-40B4-BE49-F238E27FC236}">
                <a16:creationId xmlns:a16="http://schemas.microsoft.com/office/drawing/2014/main" id="{83CE31F7-D865-7134-9110-68D54FE9D3B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97"/>
    </mc:Choice>
    <mc:Fallback>
      <p:transition spd="slow" advTm="13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1"/>
          <p:cNvSpPr txBox="1">
            <a:spLocks noGrp="1"/>
          </p:cNvSpPr>
          <p:nvPr>
            <p:ph type="body" idx="1"/>
          </p:nvPr>
        </p:nvSpPr>
        <p:spPr>
          <a:xfrm>
            <a:off x="1825400" y="2267950"/>
            <a:ext cx="5758200" cy="22251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 model with removal of “Freedom to make life choices” and “Positive affect” fares worse :</a:t>
            </a:r>
            <a:endParaRPr/>
          </a:p>
          <a:p>
            <a:pPr marL="457200" lvl="0" indent="-304800" algn="l" rtl="0">
              <a:lnSpc>
                <a:spcPct val="150000"/>
              </a:lnSpc>
              <a:spcBef>
                <a:spcPts val="1200"/>
              </a:spcBef>
              <a:spcAft>
                <a:spcPts val="0"/>
              </a:spcAft>
              <a:buSzPts val="1200"/>
              <a:buAutoNum type="arabicPeriod"/>
            </a:pPr>
            <a:r>
              <a:rPr lang="en" b="1">
                <a:solidFill>
                  <a:schemeClr val="accent6"/>
                </a:solidFill>
              </a:rPr>
              <a:t>Increase </a:t>
            </a:r>
            <a:r>
              <a:rPr lang="en"/>
              <a:t>in MSE (Test and Train)</a:t>
            </a:r>
            <a:endParaRPr/>
          </a:p>
          <a:p>
            <a:pPr marL="457200" lvl="0" indent="-304800" algn="l" rtl="0">
              <a:lnSpc>
                <a:spcPct val="150000"/>
              </a:lnSpc>
              <a:spcBef>
                <a:spcPts val="0"/>
              </a:spcBef>
              <a:spcAft>
                <a:spcPts val="0"/>
              </a:spcAft>
              <a:buSzPts val="1200"/>
              <a:buAutoNum type="arabicPeriod"/>
            </a:pPr>
            <a:r>
              <a:rPr lang="en" b="1">
                <a:solidFill>
                  <a:schemeClr val="accent6"/>
                </a:solidFill>
              </a:rPr>
              <a:t>Decrease</a:t>
            </a:r>
            <a:r>
              <a:rPr lang="en"/>
              <a:t> in Explained Variance (Test and Train)</a:t>
            </a:r>
            <a:endParaRPr/>
          </a:p>
          <a:p>
            <a:pPr marL="0" lvl="0" indent="0" algn="l" rtl="0">
              <a:lnSpc>
                <a:spcPct val="150000"/>
              </a:lnSpc>
              <a:spcBef>
                <a:spcPts val="1200"/>
              </a:spcBef>
              <a:spcAft>
                <a:spcPts val="1200"/>
              </a:spcAft>
              <a:buNone/>
            </a:pPr>
            <a:r>
              <a:rPr lang="en"/>
              <a:t>Hence, we will continue utilising 5 variables when utilising other machine learning models.</a:t>
            </a:r>
            <a:endParaRPr/>
          </a:p>
        </p:txBody>
      </p:sp>
      <p:sp>
        <p:nvSpPr>
          <p:cNvPr id="827" name="Google Shape;827;p71"/>
          <p:cNvSpPr txBox="1">
            <a:spLocks noGrp="1"/>
          </p:cNvSpPr>
          <p:nvPr>
            <p:ph type="title"/>
          </p:nvPr>
        </p:nvSpPr>
        <p:spPr>
          <a:xfrm>
            <a:off x="1375400" y="663375"/>
            <a:ext cx="66582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Comparing Model Performances</a:t>
            </a:r>
            <a:endParaRPr/>
          </a:p>
        </p:txBody>
      </p:sp>
      <p:pic>
        <p:nvPicPr>
          <p:cNvPr id="828" name="Google Shape;828;p71"/>
          <p:cNvPicPr preferRelativeResize="0"/>
          <p:nvPr/>
        </p:nvPicPr>
        <p:blipFill rotWithShape="1">
          <a:blip r:embed="rId5">
            <a:alphaModFix/>
          </a:blip>
          <a:srcRect l="1108" r="41745"/>
          <a:stretch/>
        </p:blipFill>
        <p:spPr>
          <a:xfrm>
            <a:off x="1388300" y="1231525"/>
            <a:ext cx="6367375" cy="690050"/>
          </a:xfrm>
          <a:prstGeom prst="rect">
            <a:avLst/>
          </a:prstGeom>
          <a:noFill/>
          <a:ln>
            <a:noFill/>
          </a:ln>
        </p:spPr>
      </p:pic>
      <p:sp>
        <p:nvSpPr>
          <p:cNvPr id="829" name="Google Shape;829;p71"/>
          <p:cNvSpPr/>
          <p:nvPr/>
        </p:nvSpPr>
        <p:spPr>
          <a:xfrm>
            <a:off x="3463625" y="1270150"/>
            <a:ext cx="1068000" cy="6900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30" name="Google Shape;830;p71"/>
          <p:cNvSpPr/>
          <p:nvPr/>
        </p:nvSpPr>
        <p:spPr>
          <a:xfrm>
            <a:off x="4578150" y="1270150"/>
            <a:ext cx="2907000" cy="6900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31" name="Google Shape;831;p71"/>
          <p:cNvSpPr/>
          <p:nvPr/>
        </p:nvSpPr>
        <p:spPr>
          <a:xfrm>
            <a:off x="3843725" y="1960150"/>
            <a:ext cx="307800" cy="375300"/>
          </a:xfrm>
          <a:prstGeom prst="down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32" name="Google Shape;832;p71"/>
          <p:cNvSpPr/>
          <p:nvPr/>
        </p:nvSpPr>
        <p:spPr>
          <a:xfrm>
            <a:off x="5877750" y="1999675"/>
            <a:ext cx="307800" cy="375300"/>
          </a:xfrm>
          <a:prstGeom prst="down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pic>
        <p:nvPicPr>
          <p:cNvPr id="9" name="Audio 8">
            <a:extLst>
              <a:ext uri="{FF2B5EF4-FFF2-40B4-BE49-F238E27FC236}">
                <a16:creationId xmlns:a16="http://schemas.microsoft.com/office/drawing/2014/main" id="{A3C98B92-D51B-8FBA-123B-0AA2EE8914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77"/>
    </mc:Choice>
    <mc:Fallback>
      <p:transition spd="slow" advTm="16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7"/>
          <p:cNvSpPr txBox="1">
            <a:spLocks noGrp="1"/>
          </p:cNvSpPr>
          <p:nvPr>
            <p:ph type="body" idx="1"/>
          </p:nvPr>
        </p:nvSpPr>
        <p:spPr>
          <a:xfrm>
            <a:off x="1547582" y="1618601"/>
            <a:ext cx="5763043" cy="26858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What are the factors that plays the biggest role for happiness?</a:t>
            </a:r>
          </a:p>
          <a:p>
            <a:pPr marL="0" lvl="0" indent="0" algn="ctr" rtl="0">
              <a:spcBef>
                <a:spcPts val="0"/>
              </a:spcBef>
              <a:spcAft>
                <a:spcPts val="0"/>
              </a:spcAft>
              <a:buNone/>
            </a:pPr>
            <a:endParaRPr lang="en" sz="2600"/>
          </a:p>
          <a:p>
            <a:pPr marL="0" lvl="0" indent="0" algn="ctr" rtl="0">
              <a:spcBef>
                <a:spcPts val="0"/>
              </a:spcBef>
              <a:spcAft>
                <a:spcPts val="0"/>
              </a:spcAft>
              <a:buNone/>
            </a:pPr>
            <a:r>
              <a:rPr lang="en" sz="2600"/>
              <a:t>How can the Singapore Government ensure a happy nation?</a:t>
            </a:r>
          </a:p>
          <a:p>
            <a:pPr marL="0" lvl="0" indent="0" algn="ctr" rtl="0">
              <a:spcBef>
                <a:spcPts val="0"/>
              </a:spcBef>
              <a:spcAft>
                <a:spcPts val="0"/>
              </a:spcAft>
              <a:buNone/>
            </a:pPr>
            <a:endParaRPr sz="2600"/>
          </a:p>
        </p:txBody>
      </p:sp>
      <p:sp>
        <p:nvSpPr>
          <p:cNvPr id="434" name="Google Shape;434;p37"/>
          <p:cNvSpPr txBox="1">
            <a:spLocks noGrp="1"/>
          </p:cNvSpPr>
          <p:nvPr>
            <p:ph type="title"/>
          </p:nvPr>
        </p:nvSpPr>
        <p:spPr>
          <a:xfrm>
            <a:off x="1692900" y="875017"/>
            <a:ext cx="5758200" cy="10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grpSp>
        <p:nvGrpSpPr>
          <p:cNvPr id="435" name="Google Shape;435;p37"/>
          <p:cNvGrpSpPr/>
          <p:nvPr/>
        </p:nvGrpSpPr>
        <p:grpSpPr>
          <a:xfrm rot="-678980" flipH="1">
            <a:off x="7531130" y="2334539"/>
            <a:ext cx="827264" cy="819437"/>
            <a:chOff x="7979925" y="2800625"/>
            <a:chExt cx="673850" cy="667475"/>
          </a:xfrm>
        </p:grpSpPr>
        <p:sp>
          <p:nvSpPr>
            <p:cNvPr id="436" name="Google Shape;436;p37"/>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Audio 25">
            <a:extLst>
              <a:ext uri="{FF2B5EF4-FFF2-40B4-BE49-F238E27FC236}">
                <a16:creationId xmlns:a16="http://schemas.microsoft.com/office/drawing/2014/main" id="{5F51E6A9-9D8A-DF38-5755-53F4926987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934"/>
    </mc:Choice>
    <mc:Fallback>
      <p:transition spd="slow" advTm="7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72"/>
          <p:cNvSpPr txBox="1">
            <a:spLocks noGrp="1"/>
          </p:cNvSpPr>
          <p:nvPr>
            <p:ph type="body" idx="1"/>
          </p:nvPr>
        </p:nvSpPr>
        <p:spPr>
          <a:xfrm>
            <a:off x="1692900" y="1529202"/>
            <a:ext cx="5758200" cy="17946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Machine Learning Model:</a:t>
            </a:r>
            <a:endParaRPr/>
          </a:p>
          <a:p>
            <a:pPr marL="342900" lvl="0" indent="-203200" algn="l" rtl="0">
              <a:spcBef>
                <a:spcPts val="1600"/>
              </a:spcBef>
              <a:spcAft>
                <a:spcPts val="0"/>
              </a:spcAft>
              <a:buSzPts val="1400"/>
              <a:buChar char="●"/>
            </a:pPr>
            <a:r>
              <a:rPr lang="en"/>
              <a:t>Gradient-Boosted Decision Tree</a:t>
            </a:r>
            <a:endParaRPr/>
          </a:p>
          <a:p>
            <a:pPr marL="342900" lvl="0" indent="-190500" algn="l" rtl="0">
              <a:spcBef>
                <a:spcPts val="0"/>
              </a:spcBef>
              <a:spcAft>
                <a:spcPts val="0"/>
              </a:spcAft>
              <a:buSzPts val="1200"/>
              <a:buChar char="●"/>
            </a:pPr>
            <a:r>
              <a:rPr lang="en"/>
              <a:t>Combines multiple ML models to obtain better model</a:t>
            </a:r>
            <a:endParaRPr/>
          </a:p>
          <a:p>
            <a:pPr marL="342900" lvl="0" indent="-190500" algn="l" rtl="0">
              <a:spcBef>
                <a:spcPts val="0"/>
              </a:spcBef>
              <a:spcAft>
                <a:spcPts val="0"/>
              </a:spcAft>
              <a:buSzPts val="1200"/>
              <a:buChar char="●"/>
            </a:pPr>
            <a:r>
              <a:rPr lang="en"/>
              <a:t>Better prediction of the model</a:t>
            </a:r>
            <a:endParaRPr/>
          </a:p>
          <a:p>
            <a:pPr marL="342900" lvl="0" indent="-203200" algn="l" rtl="0">
              <a:spcBef>
                <a:spcPts val="0"/>
              </a:spcBef>
              <a:spcAft>
                <a:spcPts val="0"/>
              </a:spcAft>
              <a:buSzPts val="1400"/>
              <a:buChar char="●"/>
            </a:pPr>
            <a:r>
              <a:rPr lang="en"/>
              <a:t>Used for regression and classification problems</a:t>
            </a:r>
            <a:endParaRPr/>
          </a:p>
        </p:txBody>
      </p:sp>
      <p:sp>
        <p:nvSpPr>
          <p:cNvPr id="838" name="Google Shape;838;p72"/>
          <p:cNvSpPr txBox="1">
            <a:spLocks noGrp="1"/>
          </p:cNvSpPr>
          <p:nvPr>
            <p:ph type="title"/>
          </p:nvPr>
        </p:nvSpPr>
        <p:spPr>
          <a:xfrm>
            <a:off x="1692900" y="875021"/>
            <a:ext cx="57582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XGBOOST</a:t>
            </a:r>
            <a:endParaRPr/>
          </a:p>
        </p:txBody>
      </p:sp>
      <p:grpSp>
        <p:nvGrpSpPr>
          <p:cNvPr id="839" name="Google Shape;839;p72"/>
          <p:cNvGrpSpPr/>
          <p:nvPr/>
        </p:nvGrpSpPr>
        <p:grpSpPr>
          <a:xfrm rot="-678980" flipH="1">
            <a:off x="7531130" y="2334539"/>
            <a:ext cx="827264" cy="819437"/>
            <a:chOff x="7979925" y="2800625"/>
            <a:chExt cx="673850" cy="667475"/>
          </a:xfrm>
        </p:grpSpPr>
        <p:sp>
          <p:nvSpPr>
            <p:cNvPr id="840" name="Google Shape;840;p72"/>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2"/>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2"/>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2"/>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2"/>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2"/>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Audio 10">
            <a:extLst>
              <a:ext uri="{FF2B5EF4-FFF2-40B4-BE49-F238E27FC236}">
                <a16:creationId xmlns:a16="http://schemas.microsoft.com/office/drawing/2014/main" id="{DF051682-E477-E060-C5E8-523D644CE4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606"/>
    </mc:Choice>
    <mc:Fallback>
      <p:transition spd="slow" advTm="16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73"/>
          <p:cNvSpPr txBox="1">
            <a:spLocks noGrp="1"/>
          </p:cNvSpPr>
          <p:nvPr>
            <p:ph type="title"/>
          </p:nvPr>
        </p:nvSpPr>
        <p:spPr>
          <a:xfrm>
            <a:off x="566975" y="525298"/>
            <a:ext cx="5758200"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the Dataset</a:t>
            </a:r>
            <a:endParaRPr/>
          </a:p>
        </p:txBody>
      </p:sp>
      <p:pic>
        <p:nvPicPr>
          <p:cNvPr id="851" name="Google Shape;851;p73"/>
          <p:cNvPicPr preferRelativeResize="0"/>
          <p:nvPr/>
        </p:nvPicPr>
        <p:blipFill>
          <a:blip r:embed="rId5">
            <a:alphaModFix/>
          </a:blip>
          <a:stretch>
            <a:fillRect/>
          </a:stretch>
        </p:blipFill>
        <p:spPr>
          <a:xfrm>
            <a:off x="440300" y="1376089"/>
            <a:ext cx="7888699" cy="2391325"/>
          </a:xfrm>
          <a:prstGeom prst="rect">
            <a:avLst/>
          </a:prstGeom>
          <a:noFill/>
          <a:ln>
            <a:noFill/>
          </a:ln>
        </p:spPr>
      </p:pic>
      <p:sp>
        <p:nvSpPr>
          <p:cNvPr id="852" name="Google Shape;852;p73"/>
          <p:cNvSpPr/>
          <p:nvPr/>
        </p:nvSpPr>
        <p:spPr>
          <a:xfrm>
            <a:off x="369450" y="1285200"/>
            <a:ext cx="4321500" cy="6702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53" name="Google Shape;853;p73"/>
          <p:cNvSpPr/>
          <p:nvPr/>
        </p:nvSpPr>
        <p:spPr>
          <a:xfrm>
            <a:off x="4888475" y="1412250"/>
            <a:ext cx="566700" cy="416100"/>
          </a:xfrm>
          <a:prstGeom prst="rightArrow">
            <a:avLst>
              <a:gd name="adj1" fmla="val 50000"/>
              <a:gd name="adj2" fmla="val 5000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54" name="Google Shape;854;p73"/>
          <p:cNvSpPr txBox="1"/>
          <p:nvPr/>
        </p:nvSpPr>
        <p:spPr>
          <a:xfrm>
            <a:off x="5527150" y="1420200"/>
            <a:ext cx="297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rchivo"/>
                <a:ea typeface="Archivo"/>
                <a:cs typeface="Archivo"/>
                <a:sym typeface="Archivo"/>
              </a:rPr>
              <a:t>Import the relevant modules</a:t>
            </a:r>
            <a:endParaRPr>
              <a:solidFill>
                <a:schemeClr val="dk1"/>
              </a:solidFill>
              <a:latin typeface="Archivo"/>
              <a:ea typeface="Archivo"/>
              <a:cs typeface="Archivo"/>
              <a:sym typeface="Archivo"/>
            </a:endParaRPr>
          </a:p>
        </p:txBody>
      </p:sp>
      <p:sp>
        <p:nvSpPr>
          <p:cNvPr id="855" name="Google Shape;855;p73"/>
          <p:cNvSpPr/>
          <p:nvPr/>
        </p:nvSpPr>
        <p:spPr>
          <a:xfrm>
            <a:off x="369450" y="2020675"/>
            <a:ext cx="4321500" cy="11385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56" name="Google Shape;856;p73"/>
          <p:cNvSpPr/>
          <p:nvPr/>
        </p:nvSpPr>
        <p:spPr>
          <a:xfrm>
            <a:off x="4888475" y="2363700"/>
            <a:ext cx="566700" cy="416100"/>
          </a:xfrm>
          <a:prstGeom prst="rightArrow">
            <a:avLst>
              <a:gd name="adj1" fmla="val 50000"/>
              <a:gd name="adj2" fmla="val 5000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57" name="Google Shape;857;p73"/>
          <p:cNvSpPr txBox="1"/>
          <p:nvPr/>
        </p:nvSpPr>
        <p:spPr>
          <a:xfrm>
            <a:off x="5455175" y="2371650"/>
            <a:ext cx="272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rchivo"/>
                <a:ea typeface="Archivo"/>
                <a:cs typeface="Archivo"/>
                <a:sym typeface="Archivo"/>
              </a:rPr>
              <a:t>Define model and parameters</a:t>
            </a:r>
            <a:endParaRPr>
              <a:solidFill>
                <a:schemeClr val="dk1"/>
              </a:solidFill>
              <a:latin typeface="Archivo"/>
              <a:ea typeface="Archivo"/>
              <a:cs typeface="Archivo"/>
              <a:sym typeface="Archivo"/>
            </a:endParaRPr>
          </a:p>
        </p:txBody>
      </p:sp>
      <p:sp>
        <p:nvSpPr>
          <p:cNvPr id="858" name="Google Shape;858;p73"/>
          <p:cNvSpPr/>
          <p:nvPr/>
        </p:nvSpPr>
        <p:spPr>
          <a:xfrm>
            <a:off x="369450" y="3224450"/>
            <a:ext cx="7888800" cy="6006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59" name="Google Shape;859;p73"/>
          <p:cNvSpPr/>
          <p:nvPr/>
        </p:nvSpPr>
        <p:spPr>
          <a:xfrm rot="5400000">
            <a:off x="3190775" y="3910875"/>
            <a:ext cx="391500" cy="350400"/>
          </a:xfrm>
          <a:prstGeom prst="rightArrow">
            <a:avLst>
              <a:gd name="adj1" fmla="val 50000"/>
              <a:gd name="adj2" fmla="val 5000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860" name="Google Shape;860;p73"/>
          <p:cNvSpPr txBox="1"/>
          <p:nvPr/>
        </p:nvSpPr>
        <p:spPr>
          <a:xfrm>
            <a:off x="2081825" y="4281825"/>
            <a:ext cx="27285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rchivo"/>
                <a:ea typeface="Archivo"/>
                <a:cs typeface="Archivo"/>
                <a:sym typeface="Archivo"/>
              </a:rPr>
              <a:t>Create train test split for dataset</a:t>
            </a:r>
            <a:endParaRPr>
              <a:solidFill>
                <a:schemeClr val="dk1"/>
              </a:solidFill>
              <a:latin typeface="Archivo"/>
              <a:ea typeface="Archivo"/>
              <a:cs typeface="Archivo"/>
              <a:sym typeface="Archivo"/>
            </a:endParaRPr>
          </a:p>
        </p:txBody>
      </p:sp>
      <p:pic>
        <p:nvPicPr>
          <p:cNvPr id="30" name="Audio 29">
            <a:extLst>
              <a:ext uri="{FF2B5EF4-FFF2-40B4-BE49-F238E27FC236}">
                <a16:creationId xmlns:a16="http://schemas.microsoft.com/office/drawing/2014/main" id="{9776FBFB-6746-DCDC-F752-394EDA2F6B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36"/>
    </mc:Choice>
    <mc:Fallback>
      <p:transition spd="slow" advTm="13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74"/>
          <p:cNvSpPr txBox="1">
            <a:spLocks noGrp="1"/>
          </p:cNvSpPr>
          <p:nvPr>
            <p:ph type="title"/>
          </p:nvPr>
        </p:nvSpPr>
        <p:spPr>
          <a:xfrm>
            <a:off x="566975" y="525300"/>
            <a:ext cx="7185600"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Fitting the Model with GridSearch</a:t>
            </a:r>
            <a:endParaRPr/>
          </a:p>
        </p:txBody>
      </p:sp>
      <p:pic>
        <p:nvPicPr>
          <p:cNvPr id="866" name="Google Shape;866;p74"/>
          <p:cNvPicPr preferRelativeResize="0"/>
          <p:nvPr/>
        </p:nvPicPr>
        <p:blipFill rotWithShape="1">
          <a:blip r:embed="rId5">
            <a:alphaModFix/>
          </a:blip>
          <a:srcRect b="28856"/>
          <a:stretch/>
        </p:blipFill>
        <p:spPr>
          <a:xfrm>
            <a:off x="650825" y="1240275"/>
            <a:ext cx="7842351" cy="1349950"/>
          </a:xfrm>
          <a:prstGeom prst="rect">
            <a:avLst/>
          </a:prstGeom>
          <a:noFill/>
          <a:ln>
            <a:noFill/>
          </a:ln>
        </p:spPr>
      </p:pic>
      <p:pic>
        <p:nvPicPr>
          <p:cNvPr id="8" name="Audio 7">
            <a:extLst>
              <a:ext uri="{FF2B5EF4-FFF2-40B4-BE49-F238E27FC236}">
                <a16:creationId xmlns:a16="http://schemas.microsoft.com/office/drawing/2014/main" id="{A1FB55C7-E3D3-D015-8DCD-C399AF4B40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01"/>
    </mc:Choice>
    <mc:Fallback>
      <p:transition spd="slow" advTm="8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75"/>
          <p:cNvSpPr txBox="1">
            <a:spLocks noGrp="1"/>
          </p:cNvSpPr>
          <p:nvPr>
            <p:ph type="title"/>
          </p:nvPr>
        </p:nvSpPr>
        <p:spPr>
          <a:xfrm>
            <a:off x="566975" y="525298"/>
            <a:ext cx="5758200"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 of the Model</a:t>
            </a:r>
            <a:endParaRPr/>
          </a:p>
        </p:txBody>
      </p:sp>
      <p:pic>
        <p:nvPicPr>
          <p:cNvPr id="872" name="Google Shape;872;p75"/>
          <p:cNvPicPr preferRelativeResize="0"/>
          <p:nvPr/>
        </p:nvPicPr>
        <p:blipFill>
          <a:blip r:embed="rId5">
            <a:alphaModFix/>
          </a:blip>
          <a:stretch>
            <a:fillRect/>
          </a:stretch>
        </p:blipFill>
        <p:spPr>
          <a:xfrm>
            <a:off x="566975" y="1373725"/>
            <a:ext cx="7640225" cy="2884900"/>
          </a:xfrm>
          <a:prstGeom prst="rect">
            <a:avLst/>
          </a:prstGeom>
          <a:noFill/>
          <a:ln>
            <a:noFill/>
          </a:ln>
        </p:spPr>
      </p:pic>
      <p:pic>
        <p:nvPicPr>
          <p:cNvPr id="8" name="Audio 7">
            <a:extLst>
              <a:ext uri="{FF2B5EF4-FFF2-40B4-BE49-F238E27FC236}">
                <a16:creationId xmlns:a16="http://schemas.microsoft.com/office/drawing/2014/main" id="{94D20FBF-8266-F34D-2814-A1C3D6459F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64"/>
    </mc:Choice>
    <mc:Fallback>
      <p:transition spd="slow" advTm="6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76"/>
          <p:cNvSpPr txBox="1">
            <a:spLocks noGrp="1"/>
          </p:cNvSpPr>
          <p:nvPr>
            <p:ph type="title"/>
          </p:nvPr>
        </p:nvSpPr>
        <p:spPr>
          <a:xfrm>
            <a:off x="566975" y="525298"/>
            <a:ext cx="5758200"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Parameter</a:t>
            </a:r>
            <a:endParaRPr/>
          </a:p>
        </p:txBody>
      </p:sp>
      <p:pic>
        <p:nvPicPr>
          <p:cNvPr id="878" name="Google Shape;878;p76"/>
          <p:cNvPicPr preferRelativeResize="0"/>
          <p:nvPr/>
        </p:nvPicPr>
        <p:blipFill>
          <a:blip r:embed="rId5">
            <a:alphaModFix/>
          </a:blip>
          <a:stretch>
            <a:fillRect/>
          </a:stretch>
        </p:blipFill>
        <p:spPr>
          <a:xfrm>
            <a:off x="1028375" y="1285198"/>
            <a:ext cx="5172075" cy="2524125"/>
          </a:xfrm>
          <a:prstGeom prst="rect">
            <a:avLst/>
          </a:prstGeom>
          <a:noFill/>
          <a:ln>
            <a:noFill/>
          </a:ln>
        </p:spPr>
      </p:pic>
      <p:pic>
        <p:nvPicPr>
          <p:cNvPr id="8" name="Audio 7">
            <a:extLst>
              <a:ext uri="{FF2B5EF4-FFF2-40B4-BE49-F238E27FC236}">
                <a16:creationId xmlns:a16="http://schemas.microsoft.com/office/drawing/2014/main" id="{493B30A6-4212-E0DF-6B10-DF7846657A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22"/>
    </mc:Choice>
    <mc:Fallback>
      <p:transition spd="slow" advTm="8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77"/>
          <p:cNvSpPr txBox="1">
            <a:spLocks noGrp="1"/>
          </p:cNvSpPr>
          <p:nvPr>
            <p:ph type="title"/>
          </p:nvPr>
        </p:nvSpPr>
        <p:spPr>
          <a:xfrm>
            <a:off x="566975" y="525300"/>
            <a:ext cx="7242000"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Multivariate Linear Regression</a:t>
            </a:r>
            <a:endParaRPr/>
          </a:p>
        </p:txBody>
      </p:sp>
      <p:pic>
        <p:nvPicPr>
          <p:cNvPr id="884" name="Google Shape;884;p77"/>
          <p:cNvPicPr preferRelativeResize="0"/>
          <p:nvPr/>
        </p:nvPicPr>
        <p:blipFill>
          <a:blip r:embed="rId5">
            <a:alphaModFix/>
          </a:blip>
          <a:stretch>
            <a:fillRect/>
          </a:stretch>
        </p:blipFill>
        <p:spPr>
          <a:xfrm>
            <a:off x="757313" y="1007173"/>
            <a:ext cx="6861334" cy="3553500"/>
          </a:xfrm>
          <a:prstGeom prst="rect">
            <a:avLst/>
          </a:prstGeom>
          <a:noFill/>
          <a:ln>
            <a:noFill/>
          </a:ln>
        </p:spPr>
      </p:pic>
      <p:pic>
        <p:nvPicPr>
          <p:cNvPr id="3" name="Picture 2">
            <a:extLst>
              <a:ext uri="{FF2B5EF4-FFF2-40B4-BE49-F238E27FC236}">
                <a16:creationId xmlns:a16="http://schemas.microsoft.com/office/drawing/2014/main" id="{1D5DC2DF-D9BB-25B7-C3F1-BFDFB6DD6E83}"/>
              </a:ext>
            </a:extLst>
          </p:cNvPr>
          <p:cNvPicPr>
            <a:picLocks noChangeAspect="1"/>
          </p:cNvPicPr>
          <p:nvPr/>
        </p:nvPicPr>
        <p:blipFill>
          <a:blip r:embed="rId6"/>
          <a:stretch>
            <a:fillRect/>
          </a:stretch>
        </p:blipFill>
        <p:spPr>
          <a:xfrm>
            <a:off x="1028700" y="4567624"/>
            <a:ext cx="7086600" cy="209550"/>
          </a:xfrm>
          <a:prstGeom prst="rect">
            <a:avLst/>
          </a:prstGeom>
          <a:ln>
            <a:solidFill>
              <a:schemeClr val="accent2"/>
            </a:solidFill>
          </a:ln>
        </p:spPr>
      </p:pic>
      <p:pic>
        <p:nvPicPr>
          <p:cNvPr id="4" name="Picture 3">
            <a:extLst>
              <a:ext uri="{FF2B5EF4-FFF2-40B4-BE49-F238E27FC236}">
                <a16:creationId xmlns:a16="http://schemas.microsoft.com/office/drawing/2014/main" id="{18B1AC2A-2449-678D-6800-96C067514772}"/>
              </a:ext>
            </a:extLst>
          </p:cNvPr>
          <p:cNvPicPr>
            <a:picLocks noChangeAspect="1"/>
          </p:cNvPicPr>
          <p:nvPr/>
        </p:nvPicPr>
        <p:blipFill>
          <a:blip r:embed="rId7"/>
          <a:stretch>
            <a:fillRect/>
          </a:stretch>
        </p:blipFill>
        <p:spPr>
          <a:xfrm>
            <a:off x="1176465" y="4787342"/>
            <a:ext cx="6026494" cy="349334"/>
          </a:xfrm>
          <a:prstGeom prst="rect">
            <a:avLst/>
          </a:prstGeom>
          <a:ln>
            <a:solidFill>
              <a:schemeClr val="accent2"/>
            </a:solidFill>
          </a:ln>
        </p:spPr>
      </p:pic>
      <p:pic>
        <p:nvPicPr>
          <p:cNvPr id="10" name="Audio 9">
            <a:extLst>
              <a:ext uri="{FF2B5EF4-FFF2-40B4-BE49-F238E27FC236}">
                <a16:creationId xmlns:a16="http://schemas.microsoft.com/office/drawing/2014/main" id="{843943E4-6528-EBC9-A099-7C1E88285ED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94"/>
    </mc:Choice>
    <mc:Fallback>
      <p:transition spd="slow" advTm="9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8"/>
          <p:cNvSpPr txBox="1">
            <a:spLocks noGrp="1"/>
          </p:cNvSpPr>
          <p:nvPr>
            <p:ph type="body" idx="1"/>
          </p:nvPr>
        </p:nvSpPr>
        <p:spPr>
          <a:xfrm>
            <a:off x="1692900" y="1529202"/>
            <a:ext cx="5758200" cy="17946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Framework of Machine Learning and Deep Learning:</a:t>
            </a:r>
            <a:endParaRPr/>
          </a:p>
          <a:p>
            <a:pPr marL="342900" lvl="0" indent="-203200" algn="l" rtl="0">
              <a:spcBef>
                <a:spcPts val="1600"/>
              </a:spcBef>
              <a:spcAft>
                <a:spcPts val="0"/>
              </a:spcAft>
              <a:buSzPts val="1400"/>
              <a:buChar char="●"/>
            </a:pPr>
            <a:r>
              <a:rPr lang="en"/>
              <a:t>Tensor is a multidimensional array</a:t>
            </a:r>
            <a:endParaRPr/>
          </a:p>
          <a:p>
            <a:pPr marL="342900" lvl="0" indent="-190500" algn="l" rtl="0">
              <a:spcBef>
                <a:spcPts val="0"/>
              </a:spcBef>
              <a:spcAft>
                <a:spcPts val="0"/>
              </a:spcAft>
              <a:buSzPts val="1200"/>
              <a:buChar char="●"/>
            </a:pPr>
            <a:r>
              <a:rPr lang="en"/>
              <a:t>Flow is used to define the flow of data in an operation</a:t>
            </a:r>
            <a:endParaRPr/>
          </a:p>
          <a:p>
            <a:pPr marL="342900" lvl="0" indent="-190500" algn="l" rtl="0">
              <a:spcBef>
                <a:spcPts val="0"/>
              </a:spcBef>
              <a:spcAft>
                <a:spcPts val="0"/>
              </a:spcAft>
              <a:buSzPts val="1200"/>
              <a:buChar char="●"/>
            </a:pPr>
            <a:r>
              <a:rPr lang="en"/>
              <a:t>Has hidden layer and neurons to facilitate deep learning</a:t>
            </a:r>
            <a:endParaRPr/>
          </a:p>
          <a:p>
            <a:pPr marL="342900" lvl="0" indent="-203200" algn="l" rtl="0">
              <a:spcBef>
                <a:spcPts val="0"/>
              </a:spcBef>
              <a:spcAft>
                <a:spcPts val="0"/>
              </a:spcAft>
              <a:buSzPts val="1400"/>
              <a:buChar char="●"/>
            </a:pPr>
            <a:r>
              <a:rPr lang="en"/>
              <a:t>Efficient handling of complex computations</a:t>
            </a:r>
            <a:endParaRPr/>
          </a:p>
        </p:txBody>
      </p:sp>
      <p:sp>
        <p:nvSpPr>
          <p:cNvPr id="890" name="Google Shape;890;p78"/>
          <p:cNvSpPr txBox="1">
            <a:spLocks noGrp="1"/>
          </p:cNvSpPr>
          <p:nvPr>
            <p:ph type="title"/>
          </p:nvPr>
        </p:nvSpPr>
        <p:spPr>
          <a:xfrm>
            <a:off x="1692900" y="875021"/>
            <a:ext cx="57582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 Flow</a:t>
            </a:r>
            <a:endParaRPr/>
          </a:p>
        </p:txBody>
      </p:sp>
      <p:grpSp>
        <p:nvGrpSpPr>
          <p:cNvPr id="891" name="Google Shape;891;p78"/>
          <p:cNvGrpSpPr/>
          <p:nvPr/>
        </p:nvGrpSpPr>
        <p:grpSpPr>
          <a:xfrm rot="-678980" flipH="1">
            <a:off x="7531130" y="2334539"/>
            <a:ext cx="827264" cy="819437"/>
            <a:chOff x="7979925" y="2800625"/>
            <a:chExt cx="673850" cy="667475"/>
          </a:xfrm>
        </p:grpSpPr>
        <p:sp>
          <p:nvSpPr>
            <p:cNvPr id="892" name="Google Shape;892;p78"/>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8"/>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8"/>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8"/>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8"/>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8"/>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Audio 11">
            <a:extLst>
              <a:ext uri="{FF2B5EF4-FFF2-40B4-BE49-F238E27FC236}">
                <a16:creationId xmlns:a16="http://schemas.microsoft.com/office/drawing/2014/main" id="{B69683C9-74C4-2136-1974-4CDD9E8485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582"/>
    </mc:Choice>
    <mc:Fallback>
      <p:transition spd="slow" advTm="14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79"/>
          <p:cNvSpPr txBox="1">
            <a:spLocks noGrp="1"/>
          </p:cNvSpPr>
          <p:nvPr>
            <p:ph type="title"/>
          </p:nvPr>
        </p:nvSpPr>
        <p:spPr>
          <a:xfrm>
            <a:off x="566975" y="525298"/>
            <a:ext cx="5758200"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the Dataset</a:t>
            </a:r>
            <a:endParaRPr/>
          </a:p>
        </p:txBody>
      </p:sp>
      <p:pic>
        <p:nvPicPr>
          <p:cNvPr id="903" name="Google Shape;903;p79"/>
          <p:cNvPicPr preferRelativeResize="0"/>
          <p:nvPr/>
        </p:nvPicPr>
        <p:blipFill>
          <a:blip r:embed="rId5">
            <a:alphaModFix/>
          </a:blip>
          <a:stretch>
            <a:fillRect/>
          </a:stretch>
        </p:blipFill>
        <p:spPr>
          <a:xfrm>
            <a:off x="733075" y="1373625"/>
            <a:ext cx="7513749" cy="2396250"/>
          </a:xfrm>
          <a:prstGeom prst="rect">
            <a:avLst/>
          </a:prstGeom>
          <a:noFill/>
          <a:ln>
            <a:noFill/>
          </a:ln>
        </p:spPr>
      </p:pic>
      <p:sp>
        <p:nvSpPr>
          <p:cNvPr id="904" name="Google Shape;904;p79"/>
          <p:cNvSpPr/>
          <p:nvPr/>
        </p:nvSpPr>
        <p:spPr>
          <a:xfrm>
            <a:off x="823625" y="1373625"/>
            <a:ext cx="5832600" cy="9963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05" name="Google Shape;905;p79"/>
          <p:cNvSpPr/>
          <p:nvPr/>
        </p:nvSpPr>
        <p:spPr>
          <a:xfrm>
            <a:off x="815100" y="2437800"/>
            <a:ext cx="7513800" cy="13299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06" name="Google Shape;906;p79"/>
          <p:cNvSpPr/>
          <p:nvPr/>
        </p:nvSpPr>
        <p:spPr>
          <a:xfrm>
            <a:off x="6724475" y="1729275"/>
            <a:ext cx="445200" cy="2850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07" name="Google Shape;907;p79"/>
          <p:cNvSpPr txBox="1"/>
          <p:nvPr/>
        </p:nvSpPr>
        <p:spPr>
          <a:xfrm>
            <a:off x="7169825" y="1563975"/>
            <a:ext cx="116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Archivo"/>
                <a:ea typeface="Archivo"/>
                <a:cs typeface="Archivo"/>
                <a:sym typeface="Archivo"/>
              </a:rPr>
              <a:t>Import the modules</a:t>
            </a:r>
            <a:endParaRPr>
              <a:solidFill>
                <a:schemeClr val="dk1"/>
              </a:solidFill>
              <a:latin typeface="Archivo"/>
              <a:ea typeface="Archivo"/>
              <a:cs typeface="Archivo"/>
              <a:sym typeface="Archivo"/>
            </a:endParaRPr>
          </a:p>
        </p:txBody>
      </p:sp>
      <p:sp>
        <p:nvSpPr>
          <p:cNvPr id="908" name="Google Shape;908;p79"/>
          <p:cNvSpPr txBox="1"/>
          <p:nvPr/>
        </p:nvSpPr>
        <p:spPr>
          <a:xfrm>
            <a:off x="8297175" y="732100"/>
            <a:ext cx="40200" cy="16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Archivo"/>
              <a:ea typeface="Archivo"/>
              <a:cs typeface="Archivo"/>
              <a:sym typeface="Archivo"/>
            </a:endParaRPr>
          </a:p>
        </p:txBody>
      </p:sp>
      <p:sp>
        <p:nvSpPr>
          <p:cNvPr id="909" name="Google Shape;909;p79"/>
          <p:cNvSpPr/>
          <p:nvPr/>
        </p:nvSpPr>
        <p:spPr>
          <a:xfrm rot="5400000">
            <a:off x="3702025" y="3920700"/>
            <a:ext cx="369600" cy="2448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910" name="Google Shape;910;p79"/>
          <p:cNvSpPr txBox="1"/>
          <p:nvPr/>
        </p:nvSpPr>
        <p:spPr>
          <a:xfrm>
            <a:off x="2920050" y="4193775"/>
            <a:ext cx="20472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highlight>
                  <a:schemeClr val="lt1"/>
                </a:highlight>
                <a:latin typeface="Archivo"/>
                <a:ea typeface="Archivo"/>
                <a:cs typeface="Archivo"/>
                <a:sym typeface="Archivo"/>
              </a:rPr>
              <a:t>Split into train test data</a:t>
            </a:r>
            <a:endParaRPr>
              <a:solidFill>
                <a:schemeClr val="dk1"/>
              </a:solidFill>
              <a:highlight>
                <a:schemeClr val="lt1"/>
              </a:highlight>
              <a:latin typeface="Archivo"/>
              <a:ea typeface="Archivo"/>
              <a:cs typeface="Archivo"/>
              <a:sym typeface="Archivo"/>
            </a:endParaRPr>
          </a:p>
        </p:txBody>
      </p:sp>
      <p:pic>
        <p:nvPicPr>
          <p:cNvPr id="13" name="Audio 12">
            <a:extLst>
              <a:ext uri="{FF2B5EF4-FFF2-40B4-BE49-F238E27FC236}">
                <a16:creationId xmlns:a16="http://schemas.microsoft.com/office/drawing/2014/main" id="{F63813BB-2293-A410-BA5D-D6C5F76AFA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94"/>
    </mc:Choice>
    <mc:Fallback>
      <p:transition spd="slow" advTm="3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80"/>
          <p:cNvSpPr txBox="1">
            <a:spLocks noGrp="1"/>
          </p:cNvSpPr>
          <p:nvPr>
            <p:ph type="title"/>
          </p:nvPr>
        </p:nvSpPr>
        <p:spPr>
          <a:xfrm>
            <a:off x="566975" y="525298"/>
            <a:ext cx="5758200"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the Model</a:t>
            </a:r>
            <a:endParaRPr/>
          </a:p>
        </p:txBody>
      </p:sp>
      <p:pic>
        <p:nvPicPr>
          <p:cNvPr id="916" name="Google Shape;916;p80"/>
          <p:cNvPicPr preferRelativeResize="0"/>
          <p:nvPr/>
        </p:nvPicPr>
        <p:blipFill>
          <a:blip r:embed="rId5">
            <a:alphaModFix/>
          </a:blip>
          <a:stretch>
            <a:fillRect/>
          </a:stretch>
        </p:blipFill>
        <p:spPr>
          <a:xfrm>
            <a:off x="656425" y="1285201"/>
            <a:ext cx="7741300" cy="2838725"/>
          </a:xfrm>
          <a:prstGeom prst="rect">
            <a:avLst/>
          </a:prstGeom>
          <a:noFill/>
          <a:ln>
            <a:noFill/>
          </a:ln>
        </p:spPr>
      </p:pic>
      <p:pic>
        <p:nvPicPr>
          <p:cNvPr id="4" name="Audio 3">
            <a:extLst>
              <a:ext uri="{FF2B5EF4-FFF2-40B4-BE49-F238E27FC236}">
                <a16:creationId xmlns:a16="http://schemas.microsoft.com/office/drawing/2014/main" id="{D98678C8-F1EA-25E9-10B6-71646C54F4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659"/>
    </mc:Choice>
    <mc:Fallback>
      <p:transition spd="slow" advTm="47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81"/>
          <p:cNvSpPr txBox="1">
            <a:spLocks noGrp="1"/>
          </p:cNvSpPr>
          <p:nvPr>
            <p:ph type="title"/>
          </p:nvPr>
        </p:nvSpPr>
        <p:spPr>
          <a:xfrm>
            <a:off x="566975" y="525298"/>
            <a:ext cx="5758200"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Accuracy the Model</a:t>
            </a:r>
            <a:endParaRPr/>
          </a:p>
        </p:txBody>
      </p:sp>
      <p:pic>
        <p:nvPicPr>
          <p:cNvPr id="922" name="Google Shape;922;p81"/>
          <p:cNvPicPr preferRelativeResize="0"/>
          <p:nvPr/>
        </p:nvPicPr>
        <p:blipFill>
          <a:blip r:embed="rId5">
            <a:alphaModFix/>
          </a:blip>
          <a:stretch>
            <a:fillRect/>
          </a:stretch>
        </p:blipFill>
        <p:spPr>
          <a:xfrm>
            <a:off x="564028" y="1285200"/>
            <a:ext cx="7271304" cy="2409325"/>
          </a:xfrm>
          <a:prstGeom prst="rect">
            <a:avLst/>
          </a:prstGeom>
          <a:noFill/>
          <a:ln>
            <a:noFill/>
          </a:ln>
        </p:spPr>
      </p:pic>
      <p:pic>
        <p:nvPicPr>
          <p:cNvPr id="9" name="Audio 8">
            <a:extLst>
              <a:ext uri="{FF2B5EF4-FFF2-40B4-BE49-F238E27FC236}">
                <a16:creationId xmlns:a16="http://schemas.microsoft.com/office/drawing/2014/main" id="{12087C7F-EE54-5F9C-6736-7D5EDDDB73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45"/>
    </mc:Choice>
    <mc:Fallback>
      <p:transition spd="slow" advTm="3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3009863" y="1640775"/>
            <a:ext cx="4557000" cy="13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CLEANING</a:t>
            </a:r>
            <a:endParaRPr/>
          </a:p>
        </p:txBody>
      </p:sp>
      <p:sp>
        <p:nvSpPr>
          <p:cNvPr id="447" name="Google Shape;447;p38"/>
          <p:cNvSpPr txBox="1">
            <a:spLocks noGrp="1"/>
          </p:cNvSpPr>
          <p:nvPr>
            <p:ph type="title" idx="2"/>
          </p:nvPr>
        </p:nvSpPr>
        <p:spPr>
          <a:xfrm>
            <a:off x="1577138" y="1631569"/>
            <a:ext cx="1235100" cy="13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solidFill>
                  <a:schemeClr val="dk1"/>
                </a:solidFill>
              </a:rPr>
              <a:t>02</a:t>
            </a:r>
            <a:endParaRPr b="0">
              <a:solidFill>
                <a:schemeClr val="dk1"/>
              </a:solidFill>
            </a:endParaRPr>
          </a:p>
        </p:txBody>
      </p:sp>
      <p:pic>
        <p:nvPicPr>
          <p:cNvPr id="448" name="Google Shape;448;p38"/>
          <p:cNvPicPr preferRelativeResize="0"/>
          <p:nvPr/>
        </p:nvPicPr>
        <p:blipFill>
          <a:blip r:embed="rId5">
            <a:alphaModFix/>
          </a:blip>
          <a:stretch>
            <a:fillRect/>
          </a:stretch>
        </p:blipFill>
        <p:spPr>
          <a:xfrm>
            <a:off x="7936376" y="2974484"/>
            <a:ext cx="988750" cy="1995875"/>
          </a:xfrm>
          <a:prstGeom prst="rect">
            <a:avLst/>
          </a:prstGeom>
          <a:noFill/>
          <a:ln>
            <a:noFill/>
          </a:ln>
        </p:spPr>
      </p:pic>
      <p:pic>
        <p:nvPicPr>
          <p:cNvPr id="449" name="Google Shape;449;p38"/>
          <p:cNvPicPr preferRelativeResize="0"/>
          <p:nvPr/>
        </p:nvPicPr>
        <p:blipFill>
          <a:blip r:embed="rId6">
            <a:alphaModFix/>
          </a:blip>
          <a:stretch>
            <a:fillRect/>
          </a:stretch>
        </p:blipFill>
        <p:spPr>
          <a:xfrm rot="-7814099">
            <a:off x="3440645" y="-941673"/>
            <a:ext cx="2537760" cy="2052600"/>
          </a:xfrm>
          <a:prstGeom prst="rect">
            <a:avLst/>
          </a:prstGeom>
          <a:noFill/>
          <a:ln>
            <a:noFill/>
          </a:ln>
        </p:spPr>
      </p:pic>
      <p:grpSp>
        <p:nvGrpSpPr>
          <p:cNvPr id="450" name="Google Shape;450;p38"/>
          <p:cNvGrpSpPr/>
          <p:nvPr/>
        </p:nvGrpSpPr>
        <p:grpSpPr>
          <a:xfrm rot="-944308" flipH="1">
            <a:off x="4065496" y="3757182"/>
            <a:ext cx="1013010" cy="1026927"/>
            <a:chOff x="3907850" y="489501"/>
            <a:chExt cx="664190" cy="673316"/>
          </a:xfrm>
        </p:grpSpPr>
        <p:sp>
          <p:nvSpPr>
            <p:cNvPr id="451" name="Google Shape;451;p38"/>
            <p:cNvSpPr/>
            <p:nvPr/>
          </p:nvSpPr>
          <p:spPr>
            <a:xfrm>
              <a:off x="3907850" y="489501"/>
              <a:ext cx="664190" cy="673316"/>
            </a:xfrm>
            <a:custGeom>
              <a:avLst/>
              <a:gdLst/>
              <a:ahLst/>
              <a:cxnLst/>
              <a:rect l="l" t="t" r="r" b="b"/>
              <a:pathLst>
                <a:path w="36394" h="36894" extrusionOk="0">
                  <a:moveTo>
                    <a:pt x="18447" y="0"/>
                  </a:moveTo>
                  <a:cubicBezTo>
                    <a:pt x="18014" y="0"/>
                    <a:pt x="17647" y="33"/>
                    <a:pt x="17246" y="67"/>
                  </a:cubicBezTo>
                  <a:cubicBezTo>
                    <a:pt x="17113" y="67"/>
                    <a:pt x="16980" y="167"/>
                    <a:pt x="16846" y="167"/>
                  </a:cubicBezTo>
                  <a:cubicBezTo>
                    <a:pt x="16779" y="167"/>
                    <a:pt x="16683" y="152"/>
                    <a:pt x="16597" y="152"/>
                  </a:cubicBezTo>
                  <a:cubicBezTo>
                    <a:pt x="16553" y="152"/>
                    <a:pt x="16513" y="156"/>
                    <a:pt x="16479" y="167"/>
                  </a:cubicBezTo>
                  <a:cubicBezTo>
                    <a:pt x="16079" y="334"/>
                    <a:pt x="15645" y="367"/>
                    <a:pt x="15245" y="400"/>
                  </a:cubicBezTo>
                  <a:cubicBezTo>
                    <a:pt x="14845" y="500"/>
                    <a:pt x="14478" y="567"/>
                    <a:pt x="14144" y="667"/>
                  </a:cubicBezTo>
                  <a:cubicBezTo>
                    <a:pt x="13744" y="734"/>
                    <a:pt x="13344" y="967"/>
                    <a:pt x="12943" y="1067"/>
                  </a:cubicBezTo>
                  <a:cubicBezTo>
                    <a:pt x="12476" y="1201"/>
                    <a:pt x="12076" y="1368"/>
                    <a:pt x="11676" y="1568"/>
                  </a:cubicBezTo>
                  <a:cubicBezTo>
                    <a:pt x="10808" y="2001"/>
                    <a:pt x="9941" y="2402"/>
                    <a:pt x="9074" y="2802"/>
                  </a:cubicBezTo>
                  <a:cubicBezTo>
                    <a:pt x="8273" y="3169"/>
                    <a:pt x="7506" y="3636"/>
                    <a:pt x="6806" y="4136"/>
                  </a:cubicBezTo>
                  <a:cubicBezTo>
                    <a:pt x="6105" y="4570"/>
                    <a:pt x="5505" y="5170"/>
                    <a:pt x="4838" y="5704"/>
                  </a:cubicBezTo>
                  <a:cubicBezTo>
                    <a:pt x="4571" y="5904"/>
                    <a:pt x="4337" y="6204"/>
                    <a:pt x="4137" y="6505"/>
                  </a:cubicBezTo>
                  <a:cubicBezTo>
                    <a:pt x="3770" y="6905"/>
                    <a:pt x="3437" y="7339"/>
                    <a:pt x="3103" y="7739"/>
                  </a:cubicBezTo>
                  <a:cubicBezTo>
                    <a:pt x="2636" y="8306"/>
                    <a:pt x="2336" y="8906"/>
                    <a:pt x="1969" y="9540"/>
                  </a:cubicBezTo>
                  <a:cubicBezTo>
                    <a:pt x="1602" y="10174"/>
                    <a:pt x="1435" y="10874"/>
                    <a:pt x="1168" y="11542"/>
                  </a:cubicBezTo>
                  <a:cubicBezTo>
                    <a:pt x="1068" y="11875"/>
                    <a:pt x="935" y="12209"/>
                    <a:pt x="901" y="12576"/>
                  </a:cubicBezTo>
                  <a:cubicBezTo>
                    <a:pt x="835" y="13009"/>
                    <a:pt x="635" y="13376"/>
                    <a:pt x="668" y="13810"/>
                  </a:cubicBezTo>
                  <a:cubicBezTo>
                    <a:pt x="434" y="14344"/>
                    <a:pt x="434" y="14911"/>
                    <a:pt x="301" y="15511"/>
                  </a:cubicBezTo>
                  <a:cubicBezTo>
                    <a:pt x="268" y="15711"/>
                    <a:pt x="234" y="15911"/>
                    <a:pt x="168" y="16178"/>
                  </a:cubicBezTo>
                  <a:cubicBezTo>
                    <a:pt x="134" y="16412"/>
                    <a:pt x="134" y="16645"/>
                    <a:pt x="101" y="16879"/>
                  </a:cubicBezTo>
                  <a:cubicBezTo>
                    <a:pt x="1" y="17146"/>
                    <a:pt x="101" y="17413"/>
                    <a:pt x="101" y="17679"/>
                  </a:cubicBezTo>
                  <a:cubicBezTo>
                    <a:pt x="101" y="17913"/>
                    <a:pt x="1" y="18180"/>
                    <a:pt x="1" y="18413"/>
                  </a:cubicBezTo>
                  <a:cubicBezTo>
                    <a:pt x="1" y="19080"/>
                    <a:pt x="168" y="19714"/>
                    <a:pt x="101" y="20381"/>
                  </a:cubicBezTo>
                  <a:lnTo>
                    <a:pt x="101" y="20481"/>
                  </a:lnTo>
                  <a:cubicBezTo>
                    <a:pt x="268" y="20648"/>
                    <a:pt x="168" y="20815"/>
                    <a:pt x="168" y="20982"/>
                  </a:cubicBezTo>
                  <a:cubicBezTo>
                    <a:pt x="234" y="21149"/>
                    <a:pt x="268" y="21349"/>
                    <a:pt x="268" y="21515"/>
                  </a:cubicBezTo>
                  <a:cubicBezTo>
                    <a:pt x="301" y="21749"/>
                    <a:pt x="301" y="22016"/>
                    <a:pt x="401" y="22249"/>
                  </a:cubicBezTo>
                  <a:cubicBezTo>
                    <a:pt x="568" y="22750"/>
                    <a:pt x="668" y="23317"/>
                    <a:pt x="835" y="23817"/>
                  </a:cubicBezTo>
                  <a:cubicBezTo>
                    <a:pt x="1135" y="24818"/>
                    <a:pt x="1602" y="25718"/>
                    <a:pt x="2002" y="26686"/>
                  </a:cubicBezTo>
                  <a:cubicBezTo>
                    <a:pt x="2269" y="27253"/>
                    <a:pt x="2636" y="27820"/>
                    <a:pt x="2970" y="28387"/>
                  </a:cubicBezTo>
                  <a:cubicBezTo>
                    <a:pt x="3336" y="29021"/>
                    <a:pt x="3737" y="29655"/>
                    <a:pt x="4237" y="30155"/>
                  </a:cubicBezTo>
                  <a:cubicBezTo>
                    <a:pt x="4637" y="30589"/>
                    <a:pt x="5004" y="31156"/>
                    <a:pt x="5505" y="31523"/>
                  </a:cubicBezTo>
                  <a:cubicBezTo>
                    <a:pt x="5972" y="31856"/>
                    <a:pt x="6339" y="32223"/>
                    <a:pt x="6772" y="32557"/>
                  </a:cubicBezTo>
                  <a:cubicBezTo>
                    <a:pt x="7439" y="33090"/>
                    <a:pt x="8107" y="33591"/>
                    <a:pt x="8840" y="34091"/>
                  </a:cubicBezTo>
                  <a:cubicBezTo>
                    <a:pt x="9407" y="34491"/>
                    <a:pt x="9941" y="34858"/>
                    <a:pt x="10508" y="35092"/>
                  </a:cubicBezTo>
                  <a:cubicBezTo>
                    <a:pt x="10909" y="35259"/>
                    <a:pt x="11275" y="35492"/>
                    <a:pt x="11642" y="35659"/>
                  </a:cubicBezTo>
                  <a:cubicBezTo>
                    <a:pt x="12176" y="35859"/>
                    <a:pt x="12743" y="36026"/>
                    <a:pt x="13277" y="36193"/>
                  </a:cubicBezTo>
                  <a:cubicBezTo>
                    <a:pt x="13477" y="36259"/>
                    <a:pt x="13744" y="36193"/>
                    <a:pt x="13944" y="36326"/>
                  </a:cubicBezTo>
                  <a:cubicBezTo>
                    <a:pt x="14044" y="36376"/>
                    <a:pt x="14144" y="36376"/>
                    <a:pt x="14240" y="36376"/>
                  </a:cubicBezTo>
                  <a:cubicBezTo>
                    <a:pt x="14336" y="36376"/>
                    <a:pt x="14428" y="36376"/>
                    <a:pt x="14511" y="36426"/>
                  </a:cubicBezTo>
                  <a:cubicBezTo>
                    <a:pt x="14745" y="36560"/>
                    <a:pt x="14945" y="36493"/>
                    <a:pt x="15178" y="36560"/>
                  </a:cubicBezTo>
                  <a:cubicBezTo>
                    <a:pt x="15345" y="36660"/>
                    <a:pt x="15612" y="36660"/>
                    <a:pt x="15845" y="36693"/>
                  </a:cubicBezTo>
                  <a:cubicBezTo>
                    <a:pt x="16079" y="36726"/>
                    <a:pt x="16279" y="36726"/>
                    <a:pt x="16513" y="36760"/>
                  </a:cubicBezTo>
                  <a:cubicBezTo>
                    <a:pt x="16613" y="36793"/>
                    <a:pt x="16713" y="36804"/>
                    <a:pt x="16813" y="36804"/>
                  </a:cubicBezTo>
                  <a:cubicBezTo>
                    <a:pt x="17013" y="36804"/>
                    <a:pt x="17213" y="36760"/>
                    <a:pt x="17413" y="36760"/>
                  </a:cubicBezTo>
                  <a:cubicBezTo>
                    <a:pt x="17680" y="36760"/>
                    <a:pt x="18014" y="36860"/>
                    <a:pt x="18314" y="36860"/>
                  </a:cubicBezTo>
                  <a:cubicBezTo>
                    <a:pt x="18481" y="36860"/>
                    <a:pt x="18614" y="36760"/>
                    <a:pt x="18781" y="36760"/>
                  </a:cubicBezTo>
                  <a:lnTo>
                    <a:pt x="19081" y="36760"/>
                  </a:lnTo>
                  <a:cubicBezTo>
                    <a:pt x="19248" y="36693"/>
                    <a:pt x="19448" y="36593"/>
                    <a:pt x="19615" y="36526"/>
                  </a:cubicBezTo>
                  <a:lnTo>
                    <a:pt x="19615" y="36526"/>
                  </a:lnTo>
                  <a:cubicBezTo>
                    <a:pt x="19415" y="36660"/>
                    <a:pt x="19148" y="36760"/>
                    <a:pt x="18948" y="36893"/>
                  </a:cubicBezTo>
                  <a:lnTo>
                    <a:pt x="19481" y="36893"/>
                  </a:lnTo>
                  <a:cubicBezTo>
                    <a:pt x="19748" y="36893"/>
                    <a:pt x="19948" y="36893"/>
                    <a:pt x="20182" y="36826"/>
                  </a:cubicBezTo>
                  <a:cubicBezTo>
                    <a:pt x="20415" y="36726"/>
                    <a:pt x="20682" y="36760"/>
                    <a:pt x="20949" y="36726"/>
                  </a:cubicBezTo>
                  <a:cubicBezTo>
                    <a:pt x="21316" y="36693"/>
                    <a:pt x="21683" y="36593"/>
                    <a:pt x="22083" y="36526"/>
                  </a:cubicBezTo>
                  <a:cubicBezTo>
                    <a:pt x="22650" y="36426"/>
                    <a:pt x="23184" y="36259"/>
                    <a:pt x="23751" y="36093"/>
                  </a:cubicBezTo>
                  <a:cubicBezTo>
                    <a:pt x="24452" y="35892"/>
                    <a:pt x="25152" y="35659"/>
                    <a:pt x="25819" y="35325"/>
                  </a:cubicBezTo>
                  <a:cubicBezTo>
                    <a:pt x="26186" y="35092"/>
                    <a:pt x="26586" y="34858"/>
                    <a:pt x="26953" y="34658"/>
                  </a:cubicBezTo>
                  <a:cubicBezTo>
                    <a:pt x="27687" y="34225"/>
                    <a:pt x="28354" y="33691"/>
                    <a:pt x="28988" y="33057"/>
                  </a:cubicBezTo>
                  <a:cubicBezTo>
                    <a:pt x="29722" y="32323"/>
                    <a:pt x="30456" y="31589"/>
                    <a:pt x="31056" y="30755"/>
                  </a:cubicBezTo>
                  <a:cubicBezTo>
                    <a:pt x="31523" y="30188"/>
                    <a:pt x="32024" y="29555"/>
                    <a:pt x="32491" y="28921"/>
                  </a:cubicBezTo>
                  <a:cubicBezTo>
                    <a:pt x="32991" y="28254"/>
                    <a:pt x="33458" y="27520"/>
                    <a:pt x="33825" y="26819"/>
                  </a:cubicBezTo>
                  <a:cubicBezTo>
                    <a:pt x="34459" y="25652"/>
                    <a:pt x="35026" y="24418"/>
                    <a:pt x="35459" y="23183"/>
                  </a:cubicBezTo>
                  <a:cubicBezTo>
                    <a:pt x="35626" y="22716"/>
                    <a:pt x="35793" y="22216"/>
                    <a:pt x="35860" y="21749"/>
                  </a:cubicBezTo>
                  <a:cubicBezTo>
                    <a:pt x="35960" y="21315"/>
                    <a:pt x="36127" y="20882"/>
                    <a:pt x="36060" y="20381"/>
                  </a:cubicBezTo>
                  <a:cubicBezTo>
                    <a:pt x="36227" y="20215"/>
                    <a:pt x="36160" y="19981"/>
                    <a:pt x="36160" y="19748"/>
                  </a:cubicBezTo>
                  <a:cubicBezTo>
                    <a:pt x="36193" y="19547"/>
                    <a:pt x="36227" y="19314"/>
                    <a:pt x="36227" y="19080"/>
                  </a:cubicBezTo>
                  <a:cubicBezTo>
                    <a:pt x="36260" y="18213"/>
                    <a:pt x="36393" y="17312"/>
                    <a:pt x="36193" y="16378"/>
                  </a:cubicBezTo>
                  <a:cubicBezTo>
                    <a:pt x="36127" y="16045"/>
                    <a:pt x="36193" y="15711"/>
                    <a:pt x="36127" y="15378"/>
                  </a:cubicBezTo>
                  <a:cubicBezTo>
                    <a:pt x="36026" y="15078"/>
                    <a:pt x="36127" y="14744"/>
                    <a:pt x="35993" y="14444"/>
                  </a:cubicBezTo>
                  <a:cubicBezTo>
                    <a:pt x="35926" y="14244"/>
                    <a:pt x="36026" y="13943"/>
                    <a:pt x="35826" y="13810"/>
                  </a:cubicBezTo>
                  <a:cubicBezTo>
                    <a:pt x="35826" y="13476"/>
                    <a:pt x="35693" y="13176"/>
                    <a:pt x="35626" y="12843"/>
                  </a:cubicBezTo>
                  <a:cubicBezTo>
                    <a:pt x="35526" y="12376"/>
                    <a:pt x="35426" y="11909"/>
                    <a:pt x="35193" y="11508"/>
                  </a:cubicBezTo>
                  <a:cubicBezTo>
                    <a:pt x="34992" y="11041"/>
                    <a:pt x="34926" y="10574"/>
                    <a:pt x="34625" y="10207"/>
                  </a:cubicBezTo>
                  <a:cubicBezTo>
                    <a:pt x="34425" y="9407"/>
                    <a:pt x="33925" y="8773"/>
                    <a:pt x="33591" y="8072"/>
                  </a:cubicBezTo>
                  <a:cubicBezTo>
                    <a:pt x="33458" y="7806"/>
                    <a:pt x="33258" y="7539"/>
                    <a:pt x="33024" y="7239"/>
                  </a:cubicBezTo>
                  <a:cubicBezTo>
                    <a:pt x="32858" y="6972"/>
                    <a:pt x="32691" y="6705"/>
                    <a:pt x="32491" y="6405"/>
                  </a:cubicBezTo>
                  <a:cubicBezTo>
                    <a:pt x="32224" y="6038"/>
                    <a:pt x="31957" y="5704"/>
                    <a:pt x="31657" y="5371"/>
                  </a:cubicBezTo>
                  <a:cubicBezTo>
                    <a:pt x="31490" y="5170"/>
                    <a:pt x="31190" y="5004"/>
                    <a:pt x="31090" y="4703"/>
                  </a:cubicBezTo>
                  <a:cubicBezTo>
                    <a:pt x="30789" y="4570"/>
                    <a:pt x="30623" y="4336"/>
                    <a:pt x="30422" y="4136"/>
                  </a:cubicBezTo>
                  <a:cubicBezTo>
                    <a:pt x="30122" y="3869"/>
                    <a:pt x="29855" y="3636"/>
                    <a:pt x="29589" y="3369"/>
                  </a:cubicBezTo>
                  <a:cubicBezTo>
                    <a:pt x="29172" y="3042"/>
                    <a:pt x="28783" y="2742"/>
                    <a:pt x="28349" y="2444"/>
                  </a:cubicBezTo>
                  <a:lnTo>
                    <a:pt x="28349" y="2444"/>
                  </a:lnTo>
                  <a:cubicBezTo>
                    <a:pt x="28261" y="2369"/>
                    <a:pt x="28165" y="2298"/>
                    <a:pt x="28054" y="2235"/>
                  </a:cubicBezTo>
                  <a:lnTo>
                    <a:pt x="28054" y="2235"/>
                  </a:lnTo>
                  <a:cubicBezTo>
                    <a:pt x="28054" y="2235"/>
                    <a:pt x="28054" y="2235"/>
                    <a:pt x="28054" y="2235"/>
                  </a:cubicBezTo>
                  <a:cubicBezTo>
                    <a:pt x="27620" y="1968"/>
                    <a:pt x="27153" y="1668"/>
                    <a:pt x="26653" y="1368"/>
                  </a:cubicBezTo>
                  <a:cubicBezTo>
                    <a:pt x="26320" y="1201"/>
                    <a:pt x="25953" y="1034"/>
                    <a:pt x="25619" y="901"/>
                  </a:cubicBezTo>
                  <a:cubicBezTo>
                    <a:pt x="25019" y="701"/>
                    <a:pt x="24485" y="534"/>
                    <a:pt x="23884" y="367"/>
                  </a:cubicBezTo>
                  <a:cubicBezTo>
                    <a:pt x="23618" y="300"/>
                    <a:pt x="23317" y="334"/>
                    <a:pt x="23051" y="234"/>
                  </a:cubicBezTo>
                  <a:cubicBezTo>
                    <a:pt x="22970" y="204"/>
                    <a:pt x="22884" y="198"/>
                    <a:pt x="22796" y="198"/>
                  </a:cubicBezTo>
                  <a:cubicBezTo>
                    <a:pt x="22737" y="198"/>
                    <a:pt x="22677" y="200"/>
                    <a:pt x="22617" y="200"/>
                  </a:cubicBezTo>
                  <a:cubicBezTo>
                    <a:pt x="22467" y="200"/>
                    <a:pt x="22317" y="184"/>
                    <a:pt x="22183" y="67"/>
                  </a:cubicBezTo>
                  <a:cubicBezTo>
                    <a:pt x="21683" y="33"/>
                    <a:pt x="21149" y="0"/>
                    <a:pt x="20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4047253" y="860026"/>
              <a:ext cx="362244" cy="163009"/>
            </a:xfrm>
            <a:custGeom>
              <a:avLst/>
              <a:gdLst/>
              <a:ahLst/>
              <a:cxnLst/>
              <a:rect l="l" t="t" r="r" b="b"/>
              <a:pathLst>
                <a:path w="19849" h="8932" extrusionOk="0">
                  <a:moveTo>
                    <a:pt x="895" y="1"/>
                  </a:moveTo>
                  <a:cubicBezTo>
                    <a:pt x="752" y="1"/>
                    <a:pt x="611" y="49"/>
                    <a:pt x="501" y="177"/>
                  </a:cubicBezTo>
                  <a:cubicBezTo>
                    <a:pt x="501" y="211"/>
                    <a:pt x="468" y="211"/>
                    <a:pt x="468" y="211"/>
                  </a:cubicBezTo>
                  <a:cubicBezTo>
                    <a:pt x="234" y="211"/>
                    <a:pt x="234" y="378"/>
                    <a:pt x="201" y="511"/>
                  </a:cubicBezTo>
                  <a:cubicBezTo>
                    <a:pt x="134" y="644"/>
                    <a:pt x="1" y="878"/>
                    <a:pt x="34" y="1045"/>
                  </a:cubicBezTo>
                  <a:cubicBezTo>
                    <a:pt x="134" y="1378"/>
                    <a:pt x="167" y="1712"/>
                    <a:pt x="234" y="2045"/>
                  </a:cubicBezTo>
                  <a:cubicBezTo>
                    <a:pt x="334" y="2346"/>
                    <a:pt x="401" y="2679"/>
                    <a:pt x="534" y="3013"/>
                  </a:cubicBezTo>
                  <a:cubicBezTo>
                    <a:pt x="634" y="3280"/>
                    <a:pt x="801" y="3613"/>
                    <a:pt x="901" y="3913"/>
                  </a:cubicBezTo>
                  <a:cubicBezTo>
                    <a:pt x="1301" y="4714"/>
                    <a:pt x="1735" y="5448"/>
                    <a:pt x="2402" y="6082"/>
                  </a:cubicBezTo>
                  <a:lnTo>
                    <a:pt x="3003" y="6682"/>
                  </a:lnTo>
                  <a:cubicBezTo>
                    <a:pt x="3203" y="6916"/>
                    <a:pt x="3503" y="7082"/>
                    <a:pt x="3737" y="7249"/>
                  </a:cubicBezTo>
                  <a:cubicBezTo>
                    <a:pt x="4237" y="7583"/>
                    <a:pt x="4737" y="7883"/>
                    <a:pt x="5304" y="8083"/>
                  </a:cubicBezTo>
                  <a:cubicBezTo>
                    <a:pt x="5838" y="8283"/>
                    <a:pt x="6338" y="8450"/>
                    <a:pt x="6872" y="8617"/>
                  </a:cubicBezTo>
                  <a:cubicBezTo>
                    <a:pt x="7406" y="8784"/>
                    <a:pt x="8006" y="8850"/>
                    <a:pt x="8573" y="8917"/>
                  </a:cubicBezTo>
                  <a:cubicBezTo>
                    <a:pt x="8696" y="8928"/>
                    <a:pt x="8818" y="8932"/>
                    <a:pt x="8939" y="8932"/>
                  </a:cubicBezTo>
                  <a:cubicBezTo>
                    <a:pt x="9181" y="8932"/>
                    <a:pt x="9418" y="8917"/>
                    <a:pt x="9641" y="8917"/>
                  </a:cubicBezTo>
                  <a:cubicBezTo>
                    <a:pt x="9863" y="8917"/>
                    <a:pt x="10100" y="8932"/>
                    <a:pt x="10342" y="8932"/>
                  </a:cubicBezTo>
                  <a:cubicBezTo>
                    <a:pt x="10464" y="8932"/>
                    <a:pt x="10586" y="8928"/>
                    <a:pt x="10708" y="8917"/>
                  </a:cubicBezTo>
                  <a:cubicBezTo>
                    <a:pt x="11008" y="8884"/>
                    <a:pt x="11342" y="8850"/>
                    <a:pt x="11676" y="8750"/>
                  </a:cubicBezTo>
                  <a:cubicBezTo>
                    <a:pt x="11909" y="8717"/>
                    <a:pt x="12209" y="8683"/>
                    <a:pt x="12476" y="8583"/>
                  </a:cubicBezTo>
                  <a:cubicBezTo>
                    <a:pt x="12710" y="8517"/>
                    <a:pt x="12976" y="8383"/>
                    <a:pt x="13210" y="8350"/>
                  </a:cubicBezTo>
                  <a:cubicBezTo>
                    <a:pt x="13877" y="8183"/>
                    <a:pt x="14478" y="7850"/>
                    <a:pt x="15078" y="7549"/>
                  </a:cubicBezTo>
                  <a:cubicBezTo>
                    <a:pt x="15545" y="7349"/>
                    <a:pt x="15912" y="7082"/>
                    <a:pt x="16346" y="6782"/>
                  </a:cubicBezTo>
                  <a:cubicBezTo>
                    <a:pt x="16846" y="6449"/>
                    <a:pt x="17213" y="6015"/>
                    <a:pt x="17646" y="5581"/>
                  </a:cubicBezTo>
                  <a:cubicBezTo>
                    <a:pt x="17880" y="5281"/>
                    <a:pt x="18113" y="5014"/>
                    <a:pt x="18314" y="4714"/>
                  </a:cubicBezTo>
                  <a:cubicBezTo>
                    <a:pt x="18714" y="4114"/>
                    <a:pt x="19047" y="3446"/>
                    <a:pt x="19381" y="2846"/>
                  </a:cubicBezTo>
                  <a:cubicBezTo>
                    <a:pt x="19681" y="2279"/>
                    <a:pt x="19848" y="1779"/>
                    <a:pt x="19781" y="1111"/>
                  </a:cubicBezTo>
                  <a:cubicBezTo>
                    <a:pt x="19648" y="945"/>
                    <a:pt x="19448" y="744"/>
                    <a:pt x="19281" y="544"/>
                  </a:cubicBezTo>
                  <a:cubicBezTo>
                    <a:pt x="19047" y="544"/>
                    <a:pt x="18847" y="578"/>
                    <a:pt x="18747" y="678"/>
                  </a:cubicBezTo>
                  <a:cubicBezTo>
                    <a:pt x="18514" y="678"/>
                    <a:pt x="18314" y="778"/>
                    <a:pt x="18180" y="945"/>
                  </a:cubicBezTo>
                  <a:cubicBezTo>
                    <a:pt x="18047" y="1078"/>
                    <a:pt x="17913" y="1278"/>
                    <a:pt x="17847" y="1445"/>
                  </a:cubicBezTo>
                  <a:cubicBezTo>
                    <a:pt x="17646" y="1945"/>
                    <a:pt x="17380" y="2412"/>
                    <a:pt x="17213" y="2913"/>
                  </a:cubicBezTo>
                  <a:cubicBezTo>
                    <a:pt x="17013" y="3513"/>
                    <a:pt x="16679" y="4047"/>
                    <a:pt x="16312" y="4514"/>
                  </a:cubicBezTo>
                  <a:cubicBezTo>
                    <a:pt x="15712" y="5214"/>
                    <a:pt x="14978" y="5781"/>
                    <a:pt x="14144" y="6215"/>
                  </a:cubicBezTo>
                  <a:cubicBezTo>
                    <a:pt x="13677" y="6415"/>
                    <a:pt x="13210" y="6549"/>
                    <a:pt x="12743" y="6749"/>
                  </a:cubicBezTo>
                  <a:cubicBezTo>
                    <a:pt x="12543" y="6849"/>
                    <a:pt x="12309" y="6916"/>
                    <a:pt x="12076" y="6949"/>
                  </a:cubicBezTo>
                  <a:cubicBezTo>
                    <a:pt x="11876" y="7049"/>
                    <a:pt x="11642" y="6982"/>
                    <a:pt x="11409" y="7082"/>
                  </a:cubicBezTo>
                  <a:cubicBezTo>
                    <a:pt x="11175" y="7182"/>
                    <a:pt x="10975" y="7182"/>
                    <a:pt x="10708" y="7182"/>
                  </a:cubicBezTo>
                  <a:cubicBezTo>
                    <a:pt x="10501" y="7182"/>
                    <a:pt x="10293" y="7288"/>
                    <a:pt x="10086" y="7288"/>
                  </a:cubicBezTo>
                  <a:cubicBezTo>
                    <a:pt x="10060" y="7288"/>
                    <a:pt x="10034" y="7286"/>
                    <a:pt x="10008" y="7282"/>
                  </a:cubicBezTo>
                  <a:cubicBezTo>
                    <a:pt x="9641" y="7249"/>
                    <a:pt x="9240" y="7282"/>
                    <a:pt x="8874" y="7216"/>
                  </a:cubicBezTo>
                  <a:cubicBezTo>
                    <a:pt x="8573" y="7116"/>
                    <a:pt x="8206" y="7149"/>
                    <a:pt x="7873" y="7116"/>
                  </a:cubicBezTo>
                  <a:cubicBezTo>
                    <a:pt x="7372" y="7049"/>
                    <a:pt x="6905" y="6949"/>
                    <a:pt x="6405" y="6782"/>
                  </a:cubicBezTo>
                  <a:cubicBezTo>
                    <a:pt x="5538" y="6482"/>
                    <a:pt x="4704" y="6082"/>
                    <a:pt x="4037" y="5414"/>
                  </a:cubicBezTo>
                  <a:cubicBezTo>
                    <a:pt x="3703" y="5114"/>
                    <a:pt x="3403" y="4781"/>
                    <a:pt x="3136" y="4447"/>
                  </a:cubicBezTo>
                  <a:cubicBezTo>
                    <a:pt x="2736" y="3980"/>
                    <a:pt x="2536" y="3413"/>
                    <a:pt x="2235" y="2913"/>
                  </a:cubicBezTo>
                  <a:cubicBezTo>
                    <a:pt x="2135" y="2713"/>
                    <a:pt x="2069" y="2479"/>
                    <a:pt x="2035" y="2279"/>
                  </a:cubicBezTo>
                  <a:cubicBezTo>
                    <a:pt x="1969" y="1745"/>
                    <a:pt x="1835" y="1245"/>
                    <a:pt x="1735" y="744"/>
                  </a:cubicBezTo>
                  <a:cubicBezTo>
                    <a:pt x="1668" y="444"/>
                    <a:pt x="1502" y="211"/>
                    <a:pt x="1235" y="77"/>
                  </a:cubicBezTo>
                  <a:cubicBezTo>
                    <a:pt x="1130" y="32"/>
                    <a:pt x="1012" y="1"/>
                    <a:pt x="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4391792" y="757212"/>
              <a:ext cx="97418" cy="93896"/>
            </a:xfrm>
            <a:custGeom>
              <a:avLst/>
              <a:gdLst/>
              <a:ahLst/>
              <a:cxnLst/>
              <a:rect l="l" t="t" r="r" b="b"/>
              <a:pathLst>
                <a:path w="5338" h="5145" extrusionOk="0">
                  <a:moveTo>
                    <a:pt x="4105" y="1"/>
                  </a:moveTo>
                  <a:cubicBezTo>
                    <a:pt x="4061" y="1"/>
                    <a:pt x="4016" y="3"/>
                    <a:pt x="3970" y="7"/>
                  </a:cubicBezTo>
                  <a:lnTo>
                    <a:pt x="3703" y="7"/>
                  </a:lnTo>
                  <a:cubicBezTo>
                    <a:pt x="3070" y="241"/>
                    <a:pt x="2769" y="741"/>
                    <a:pt x="2302" y="1141"/>
                  </a:cubicBezTo>
                  <a:cubicBezTo>
                    <a:pt x="1982" y="596"/>
                    <a:pt x="1569" y="205"/>
                    <a:pt x="1004" y="205"/>
                  </a:cubicBezTo>
                  <a:cubicBezTo>
                    <a:pt x="981" y="205"/>
                    <a:pt x="958" y="206"/>
                    <a:pt x="935" y="207"/>
                  </a:cubicBezTo>
                  <a:cubicBezTo>
                    <a:pt x="501" y="374"/>
                    <a:pt x="167" y="574"/>
                    <a:pt x="1" y="1008"/>
                  </a:cubicBezTo>
                  <a:lnTo>
                    <a:pt x="1" y="1542"/>
                  </a:lnTo>
                  <a:cubicBezTo>
                    <a:pt x="1" y="1675"/>
                    <a:pt x="1" y="1809"/>
                    <a:pt x="67" y="1875"/>
                  </a:cubicBezTo>
                  <a:cubicBezTo>
                    <a:pt x="301" y="2509"/>
                    <a:pt x="501" y="3176"/>
                    <a:pt x="835" y="3743"/>
                  </a:cubicBezTo>
                  <a:cubicBezTo>
                    <a:pt x="1068" y="4077"/>
                    <a:pt x="1335" y="4377"/>
                    <a:pt x="1669" y="4577"/>
                  </a:cubicBezTo>
                  <a:lnTo>
                    <a:pt x="1935" y="4711"/>
                  </a:lnTo>
                  <a:cubicBezTo>
                    <a:pt x="2069" y="4844"/>
                    <a:pt x="2236" y="4977"/>
                    <a:pt x="2336" y="5078"/>
                  </a:cubicBezTo>
                  <a:cubicBezTo>
                    <a:pt x="2569" y="5078"/>
                    <a:pt x="2769" y="5078"/>
                    <a:pt x="2969" y="5144"/>
                  </a:cubicBezTo>
                  <a:cubicBezTo>
                    <a:pt x="3136" y="5144"/>
                    <a:pt x="3270" y="5078"/>
                    <a:pt x="3336" y="5011"/>
                  </a:cubicBezTo>
                  <a:cubicBezTo>
                    <a:pt x="3570" y="4844"/>
                    <a:pt x="3770" y="4644"/>
                    <a:pt x="3937" y="4377"/>
                  </a:cubicBezTo>
                  <a:cubicBezTo>
                    <a:pt x="4137" y="3977"/>
                    <a:pt x="4437" y="3576"/>
                    <a:pt x="4637" y="3210"/>
                  </a:cubicBezTo>
                  <a:cubicBezTo>
                    <a:pt x="5004" y="2542"/>
                    <a:pt x="5338" y="1842"/>
                    <a:pt x="5304" y="1041"/>
                  </a:cubicBezTo>
                  <a:cubicBezTo>
                    <a:pt x="5271" y="708"/>
                    <a:pt x="5104" y="508"/>
                    <a:pt x="4871" y="307"/>
                  </a:cubicBezTo>
                  <a:cubicBezTo>
                    <a:pt x="4667" y="103"/>
                    <a:pt x="4411" y="1"/>
                    <a:pt x="41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3974823" y="745624"/>
              <a:ext cx="91925" cy="87819"/>
            </a:xfrm>
            <a:custGeom>
              <a:avLst/>
              <a:gdLst/>
              <a:ahLst/>
              <a:cxnLst/>
              <a:rect l="l" t="t" r="r" b="b"/>
              <a:pathLst>
                <a:path w="5037" h="4812" extrusionOk="0">
                  <a:moveTo>
                    <a:pt x="3827" y="1"/>
                  </a:moveTo>
                  <a:cubicBezTo>
                    <a:pt x="3494" y="1"/>
                    <a:pt x="3186" y="91"/>
                    <a:pt x="2902" y="375"/>
                  </a:cubicBezTo>
                  <a:cubicBezTo>
                    <a:pt x="2669" y="609"/>
                    <a:pt x="2502" y="809"/>
                    <a:pt x="2302" y="1009"/>
                  </a:cubicBezTo>
                  <a:cubicBezTo>
                    <a:pt x="1868" y="709"/>
                    <a:pt x="1768" y="175"/>
                    <a:pt x="1234" y="8"/>
                  </a:cubicBezTo>
                  <a:lnTo>
                    <a:pt x="567" y="8"/>
                  </a:lnTo>
                  <a:cubicBezTo>
                    <a:pt x="300" y="142"/>
                    <a:pt x="234" y="442"/>
                    <a:pt x="67" y="542"/>
                  </a:cubicBezTo>
                  <a:cubicBezTo>
                    <a:pt x="0" y="1009"/>
                    <a:pt x="100" y="1476"/>
                    <a:pt x="133" y="1943"/>
                  </a:cubicBezTo>
                  <a:cubicBezTo>
                    <a:pt x="200" y="2110"/>
                    <a:pt x="300" y="2277"/>
                    <a:pt x="334" y="2444"/>
                  </a:cubicBezTo>
                  <a:cubicBezTo>
                    <a:pt x="500" y="2877"/>
                    <a:pt x="734" y="3344"/>
                    <a:pt x="967" y="3778"/>
                  </a:cubicBezTo>
                  <a:cubicBezTo>
                    <a:pt x="1234" y="4178"/>
                    <a:pt x="1534" y="4545"/>
                    <a:pt x="2102" y="4712"/>
                  </a:cubicBezTo>
                  <a:cubicBezTo>
                    <a:pt x="2168" y="4712"/>
                    <a:pt x="2235" y="4779"/>
                    <a:pt x="2268" y="4812"/>
                  </a:cubicBezTo>
                  <a:lnTo>
                    <a:pt x="2935" y="4812"/>
                  </a:lnTo>
                  <a:cubicBezTo>
                    <a:pt x="3102" y="4812"/>
                    <a:pt x="3269" y="4812"/>
                    <a:pt x="3336" y="4712"/>
                  </a:cubicBezTo>
                  <a:cubicBezTo>
                    <a:pt x="3603" y="4512"/>
                    <a:pt x="3836" y="4312"/>
                    <a:pt x="4003" y="4045"/>
                  </a:cubicBezTo>
                  <a:cubicBezTo>
                    <a:pt x="4336" y="3478"/>
                    <a:pt x="4637" y="2877"/>
                    <a:pt x="4870" y="2277"/>
                  </a:cubicBezTo>
                  <a:cubicBezTo>
                    <a:pt x="4970" y="2043"/>
                    <a:pt x="5037" y="1843"/>
                    <a:pt x="5004" y="1610"/>
                  </a:cubicBezTo>
                  <a:cubicBezTo>
                    <a:pt x="4970" y="1343"/>
                    <a:pt x="5004" y="1109"/>
                    <a:pt x="5004" y="809"/>
                  </a:cubicBezTo>
                  <a:cubicBezTo>
                    <a:pt x="4803" y="609"/>
                    <a:pt x="4570" y="342"/>
                    <a:pt x="4336" y="109"/>
                  </a:cubicBezTo>
                  <a:cubicBezTo>
                    <a:pt x="4203" y="109"/>
                    <a:pt x="4103" y="8"/>
                    <a:pt x="4003" y="8"/>
                  </a:cubicBezTo>
                  <a:cubicBezTo>
                    <a:pt x="3944" y="3"/>
                    <a:pt x="3885" y="1"/>
                    <a:pt x="3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4122128" y="785954"/>
              <a:ext cx="79771" cy="73474"/>
            </a:xfrm>
            <a:custGeom>
              <a:avLst/>
              <a:gdLst/>
              <a:ahLst/>
              <a:cxnLst/>
              <a:rect l="l" t="t" r="r" b="b"/>
              <a:pathLst>
                <a:path w="4371" h="4026" extrusionOk="0">
                  <a:moveTo>
                    <a:pt x="2035" y="0"/>
                  </a:moveTo>
                  <a:cubicBezTo>
                    <a:pt x="1835" y="0"/>
                    <a:pt x="1602" y="133"/>
                    <a:pt x="1401" y="167"/>
                  </a:cubicBezTo>
                  <a:cubicBezTo>
                    <a:pt x="1001" y="300"/>
                    <a:pt x="701" y="600"/>
                    <a:pt x="501" y="934"/>
                  </a:cubicBezTo>
                  <a:cubicBezTo>
                    <a:pt x="267" y="1234"/>
                    <a:pt x="34" y="1501"/>
                    <a:pt x="101" y="1935"/>
                  </a:cubicBezTo>
                  <a:cubicBezTo>
                    <a:pt x="101" y="1968"/>
                    <a:pt x="34" y="2001"/>
                    <a:pt x="0" y="2102"/>
                  </a:cubicBezTo>
                  <a:cubicBezTo>
                    <a:pt x="34" y="2168"/>
                    <a:pt x="67" y="2268"/>
                    <a:pt x="101" y="2268"/>
                  </a:cubicBezTo>
                  <a:cubicBezTo>
                    <a:pt x="101" y="2802"/>
                    <a:pt x="367" y="3136"/>
                    <a:pt x="734" y="3469"/>
                  </a:cubicBezTo>
                  <a:cubicBezTo>
                    <a:pt x="1035" y="3736"/>
                    <a:pt x="1368" y="3936"/>
                    <a:pt x="1735" y="3970"/>
                  </a:cubicBezTo>
                  <a:cubicBezTo>
                    <a:pt x="1900" y="4006"/>
                    <a:pt x="2065" y="4025"/>
                    <a:pt x="2228" y="4025"/>
                  </a:cubicBezTo>
                  <a:cubicBezTo>
                    <a:pt x="2658" y="4025"/>
                    <a:pt x="3073" y="3893"/>
                    <a:pt x="3436" y="3603"/>
                  </a:cubicBezTo>
                  <a:cubicBezTo>
                    <a:pt x="3736" y="3336"/>
                    <a:pt x="4170" y="3102"/>
                    <a:pt x="4103" y="2602"/>
                  </a:cubicBezTo>
                  <a:cubicBezTo>
                    <a:pt x="4370" y="2302"/>
                    <a:pt x="4170" y="2001"/>
                    <a:pt x="4103" y="1701"/>
                  </a:cubicBezTo>
                  <a:cubicBezTo>
                    <a:pt x="4003" y="1134"/>
                    <a:pt x="3570" y="334"/>
                    <a:pt x="2736" y="133"/>
                  </a:cubicBezTo>
                  <a:cubicBezTo>
                    <a:pt x="2502" y="100"/>
                    <a:pt x="2235" y="0"/>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4254214" y="787687"/>
              <a:ext cx="72471" cy="69496"/>
            </a:xfrm>
            <a:custGeom>
              <a:avLst/>
              <a:gdLst/>
              <a:ahLst/>
              <a:cxnLst/>
              <a:rect l="l" t="t" r="r" b="b"/>
              <a:pathLst>
                <a:path w="3971" h="3808" extrusionOk="0">
                  <a:moveTo>
                    <a:pt x="1991" y="1"/>
                  </a:moveTo>
                  <a:cubicBezTo>
                    <a:pt x="1973" y="1"/>
                    <a:pt x="1954" y="2"/>
                    <a:pt x="1936" y="5"/>
                  </a:cubicBezTo>
                  <a:cubicBezTo>
                    <a:pt x="1435" y="139"/>
                    <a:pt x="935" y="305"/>
                    <a:pt x="535" y="706"/>
                  </a:cubicBezTo>
                  <a:cubicBezTo>
                    <a:pt x="335" y="972"/>
                    <a:pt x="168" y="1206"/>
                    <a:pt x="1" y="1506"/>
                  </a:cubicBezTo>
                  <a:lnTo>
                    <a:pt x="1" y="2173"/>
                  </a:lnTo>
                  <a:cubicBezTo>
                    <a:pt x="1" y="2407"/>
                    <a:pt x="301" y="3074"/>
                    <a:pt x="501" y="3241"/>
                  </a:cubicBezTo>
                  <a:cubicBezTo>
                    <a:pt x="701" y="3408"/>
                    <a:pt x="968" y="3574"/>
                    <a:pt x="1202" y="3674"/>
                  </a:cubicBezTo>
                  <a:cubicBezTo>
                    <a:pt x="1469" y="3741"/>
                    <a:pt x="1769" y="3808"/>
                    <a:pt x="2002" y="3808"/>
                  </a:cubicBezTo>
                  <a:cubicBezTo>
                    <a:pt x="2169" y="3808"/>
                    <a:pt x="2303" y="3741"/>
                    <a:pt x="2469" y="3708"/>
                  </a:cubicBezTo>
                  <a:cubicBezTo>
                    <a:pt x="3170" y="3574"/>
                    <a:pt x="3604" y="3207"/>
                    <a:pt x="3804" y="2507"/>
                  </a:cubicBezTo>
                  <a:cubicBezTo>
                    <a:pt x="3837" y="2307"/>
                    <a:pt x="3937" y="2073"/>
                    <a:pt x="3970" y="1906"/>
                  </a:cubicBezTo>
                  <a:cubicBezTo>
                    <a:pt x="3937" y="1806"/>
                    <a:pt x="3870" y="1706"/>
                    <a:pt x="3970" y="1573"/>
                  </a:cubicBezTo>
                  <a:cubicBezTo>
                    <a:pt x="3937" y="1506"/>
                    <a:pt x="3970" y="1373"/>
                    <a:pt x="3937" y="1306"/>
                  </a:cubicBezTo>
                  <a:cubicBezTo>
                    <a:pt x="3670" y="672"/>
                    <a:pt x="3137" y="372"/>
                    <a:pt x="2603" y="72"/>
                  </a:cubicBezTo>
                  <a:cubicBezTo>
                    <a:pt x="2558" y="83"/>
                    <a:pt x="2514" y="88"/>
                    <a:pt x="2473" y="88"/>
                  </a:cubicBezTo>
                  <a:cubicBezTo>
                    <a:pt x="2291" y="88"/>
                    <a:pt x="2139" y="1"/>
                    <a:pt x="1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a:off x="4143425" y="800024"/>
              <a:ext cx="21936" cy="27977"/>
            </a:xfrm>
            <a:custGeom>
              <a:avLst/>
              <a:gdLst/>
              <a:ahLst/>
              <a:cxnLst/>
              <a:rect l="l" t="t" r="r" b="b"/>
              <a:pathLst>
                <a:path w="1202" h="1533" extrusionOk="0">
                  <a:moveTo>
                    <a:pt x="587" y="0"/>
                  </a:moveTo>
                  <a:cubicBezTo>
                    <a:pt x="383" y="0"/>
                    <a:pt x="188" y="126"/>
                    <a:pt x="1" y="363"/>
                  </a:cubicBezTo>
                  <a:lnTo>
                    <a:pt x="1" y="1297"/>
                  </a:lnTo>
                  <a:lnTo>
                    <a:pt x="234" y="1531"/>
                  </a:lnTo>
                  <a:cubicBezTo>
                    <a:pt x="294" y="1531"/>
                    <a:pt x="351" y="1532"/>
                    <a:pt x="407" y="1532"/>
                  </a:cubicBezTo>
                  <a:cubicBezTo>
                    <a:pt x="603" y="1532"/>
                    <a:pt x="779" y="1512"/>
                    <a:pt x="935" y="1331"/>
                  </a:cubicBezTo>
                  <a:cubicBezTo>
                    <a:pt x="1035" y="1230"/>
                    <a:pt x="1102" y="1164"/>
                    <a:pt x="1202" y="1030"/>
                  </a:cubicBezTo>
                  <a:lnTo>
                    <a:pt x="1202" y="363"/>
                  </a:lnTo>
                  <a:cubicBezTo>
                    <a:pt x="989" y="117"/>
                    <a:pt x="784" y="0"/>
                    <a:pt x="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4270054" y="804203"/>
              <a:ext cx="23141" cy="23871"/>
            </a:xfrm>
            <a:custGeom>
              <a:avLst/>
              <a:gdLst/>
              <a:ahLst/>
              <a:cxnLst/>
              <a:rect l="l" t="t" r="r" b="b"/>
              <a:pathLst>
                <a:path w="1268" h="1308" extrusionOk="0">
                  <a:moveTo>
                    <a:pt x="601" y="1"/>
                  </a:moveTo>
                  <a:cubicBezTo>
                    <a:pt x="67" y="168"/>
                    <a:pt x="0" y="501"/>
                    <a:pt x="67" y="735"/>
                  </a:cubicBezTo>
                  <a:cubicBezTo>
                    <a:pt x="156" y="1179"/>
                    <a:pt x="402" y="1307"/>
                    <a:pt x="667" y="1307"/>
                  </a:cubicBezTo>
                  <a:cubicBezTo>
                    <a:pt x="700" y="1307"/>
                    <a:pt x="734" y="1305"/>
                    <a:pt x="767" y="1302"/>
                  </a:cubicBezTo>
                  <a:cubicBezTo>
                    <a:pt x="968" y="1135"/>
                    <a:pt x="1101" y="968"/>
                    <a:pt x="1268" y="835"/>
                  </a:cubicBezTo>
                  <a:lnTo>
                    <a:pt x="1268" y="401"/>
                  </a:lnTo>
                  <a:cubicBezTo>
                    <a:pt x="1134" y="268"/>
                    <a:pt x="1001" y="134"/>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Audio 29">
            <a:extLst>
              <a:ext uri="{FF2B5EF4-FFF2-40B4-BE49-F238E27FC236}">
                <a16:creationId xmlns:a16="http://schemas.microsoft.com/office/drawing/2014/main" id="{B601EE77-E4A3-A2CC-3D7B-38731AF5E0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97"/>
    </mc:Choice>
    <mc:Fallback>
      <p:transition spd="slow" advTm="6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2"/>
          <p:cNvSpPr txBox="1">
            <a:spLocks noGrp="1"/>
          </p:cNvSpPr>
          <p:nvPr>
            <p:ph type="title"/>
          </p:nvPr>
        </p:nvSpPr>
        <p:spPr>
          <a:xfrm>
            <a:off x="566975" y="525300"/>
            <a:ext cx="7242000"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Multi-Variate Linear Regression</a:t>
            </a:r>
            <a:endParaRPr/>
          </a:p>
        </p:txBody>
      </p:sp>
      <p:pic>
        <p:nvPicPr>
          <p:cNvPr id="928" name="Google Shape;928;p82"/>
          <p:cNvPicPr preferRelativeResize="0"/>
          <p:nvPr/>
        </p:nvPicPr>
        <p:blipFill>
          <a:blip r:embed="rId5">
            <a:alphaModFix/>
          </a:blip>
          <a:stretch>
            <a:fillRect/>
          </a:stretch>
        </p:blipFill>
        <p:spPr>
          <a:xfrm>
            <a:off x="1088099" y="1045250"/>
            <a:ext cx="6491723" cy="3053001"/>
          </a:xfrm>
          <a:prstGeom prst="rect">
            <a:avLst/>
          </a:prstGeom>
          <a:noFill/>
          <a:ln>
            <a:noFill/>
          </a:ln>
        </p:spPr>
      </p:pic>
      <p:pic>
        <p:nvPicPr>
          <p:cNvPr id="929" name="Google Shape;929;p82"/>
          <p:cNvPicPr preferRelativeResize="0"/>
          <p:nvPr/>
        </p:nvPicPr>
        <p:blipFill>
          <a:blip r:embed="rId6">
            <a:alphaModFix/>
          </a:blip>
          <a:stretch>
            <a:fillRect/>
          </a:stretch>
        </p:blipFill>
        <p:spPr>
          <a:xfrm>
            <a:off x="1029558" y="4102545"/>
            <a:ext cx="6608812" cy="616881"/>
          </a:xfrm>
          <a:prstGeom prst="rect">
            <a:avLst/>
          </a:prstGeom>
          <a:noFill/>
          <a:ln>
            <a:noFill/>
          </a:ln>
        </p:spPr>
      </p:pic>
      <p:pic>
        <p:nvPicPr>
          <p:cNvPr id="2" name="Picture 1">
            <a:extLst>
              <a:ext uri="{FF2B5EF4-FFF2-40B4-BE49-F238E27FC236}">
                <a16:creationId xmlns:a16="http://schemas.microsoft.com/office/drawing/2014/main" id="{9992BF77-E001-7057-FB94-6E668B955D81}"/>
              </a:ext>
            </a:extLst>
          </p:cNvPr>
          <p:cNvPicPr>
            <a:picLocks noChangeAspect="1"/>
          </p:cNvPicPr>
          <p:nvPr/>
        </p:nvPicPr>
        <p:blipFill>
          <a:blip r:embed="rId7"/>
          <a:stretch>
            <a:fillRect/>
          </a:stretch>
        </p:blipFill>
        <p:spPr>
          <a:xfrm>
            <a:off x="781050" y="4930603"/>
            <a:ext cx="7581900" cy="209550"/>
          </a:xfrm>
          <a:prstGeom prst="rect">
            <a:avLst/>
          </a:prstGeom>
        </p:spPr>
      </p:pic>
      <p:pic>
        <p:nvPicPr>
          <p:cNvPr id="3" name="Picture 2">
            <a:extLst>
              <a:ext uri="{FF2B5EF4-FFF2-40B4-BE49-F238E27FC236}">
                <a16:creationId xmlns:a16="http://schemas.microsoft.com/office/drawing/2014/main" id="{7B708D15-E962-FFD8-B763-C63663AB31BB}"/>
              </a:ext>
            </a:extLst>
          </p:cNvPr>
          <p:cNvPicPr>
            <a:picLocks noChangeAspect="1"/>
          </p:cNvPicPr>
          <p:nvPr/>
        </p:nvPicPr>
        <p:blipFill>
          <a:blip r:embed="rId8"/>
          <a:stretch>
            <a:fillRect/>
          </a:stretch>
        </p:blipFill>
        <p:spPr>
          <a:xfrm>
            <a:off x="1275835" y="4714360"/>
            <a:ext cx="7086600" cy="209550"/>
          </a:xfrm>
          <a:prstGeom prst="rect">
            <a:avLst/>
          </a:prstGeom>
        </p:spPr>
      </p:pic>
      <p:pic>
        <p:nvPicPr>
          <p:cNvPr id="6" name="Audio 5">
            <a:extLst>
              <a:ext uri="{FF2B5EF4-FFF2-40B4-BE49-F238E27FC236}">
                <a16:creationId xmlns:a16="http://schemas.microsoft.com/office/drawing/2014/main" id="{F94B2019-6245-7820-664E-97B196DBD8C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26"/>
    </mc:Choice>
    <mc:Fallback>
      <p:transition spd="slow" advTm="7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83"/>
          <p:cNvSpPr txBox="1">
            <a:spLocks noGrp="1"/>
          </p:cNvSpPr>
          <p:nvPr>
            <p:ph type="title"/>
          </p:nvPr>
        </p:nvSpPr>
        <p:spPr>
          <a:xfrm>
            <a:off x="566975" y="525300"/>
            <a:ext cx="7242000"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 Results</a:t>
            </a:r>
            <a:endParaRPr/>
          </a:p>
        </p:txBody>
      </p:sp>
      <p:pic>
        <p:nvPicPr>
          <p:cNvPr id="935" name="Google Shape;935;p83"/>
          <p:cNvPicPr preferRelativeResize="0"/>
          <p:nvPr/>
        </p:nvPicPr>
        <p:blipFill rotWithShape="1">
          <a:blip r:embed="rId5">
            <a:alphaModFix/>
          </a:blip>
          <a:srcRect t="8943" r="106"/>
          <a:stretch/>
        </p:blipFill>
        <p:spPr>
          <a:xfrm>
            <a:off x="430475" y="1709496"/>
            <a:ext cx="8170620" cy="966798"/>
          </a:xfrm>
          <a:prstGeom prst="rect">
            <a:avLst/>
          </a:prstGeom>
          <a:noFill/>
          <a:ln>
            <a:noFill/>
          </a:ln>
        </p:spPr>
      </p:pic>
      <p:sp>
        <p:nvSpPr>
          <p:cNvPr id="2" name="Rectangle 1">
            <a:extLst>
              <a:ext uri="{FF2B5EF4-FFF2-40B4-BE49-F238E27FC236}">
                <a16:creationId xmlns:a16="http://schemas.microsoft.com/office/drawing/2014/main" id="{A9F27F39-11A2-0125-BA4D-404C58136CF4}"/>
              </a:ext>
            </a:extLst>
          </p:cNvPr>
          <p:cNvSpPr/>
          <p:nvPr/>
        </p:nvSpPr>
        <p:spPr>
          <a:xfrm>
            <a:off x="2571749" y="2372589"/>
            <a:ext cx="6026726" cy="303069"/>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extLst>
              <a:ext uri="{FF2B5EF4-FFF2-40B4-BE49-F238E27FC236}">
                <a16:creationId xmlns:a16="http://schemas.microsoft.com/office/drawing/2014/main" id="{5DB22813-4854-89D2-844A-5E24220DF7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69"/>
    </mc:Choice>
    <mc:Fallback>
      <p:transition spd="slow" advTm="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84"/>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941" name="Google Shape;941;p84"/>
          <p:cNvSpPr txBox="1">
            <a:spLocks noGrp="1"/>
          </p:cNvSpPr>
          <p:nvPr>
            <p:ph type="subTitle" idx="1"/>
          </p:nvPr>
        </p:nvSpPr>
        <p:spPr>
          <a:xfrm>
            <a:off x="1048175" y="2728100"/>
            <a:ext cx="3504000" cy="45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Important Determinants</a:t>
            </a:r>
            <a:endParaRPr/>
          </a:p>
        </p:txBody>
      </p:sp>
      <p:sp>
        <p:nvSpPr>
          <p:cNvPr id="942" name="Google Shape;942;p84"/>
          <p:cNvSpPr txBox="1">
            <a:spLocks noGrp="1"/>
          </p:cNvSpPr>
          <p:nvPr>
            <p:ph type="subTitle" idx="2"/>
          </p:nvPr>
        </p:nvSpPr>
        <p:spPr>
          <a:xfrm>
            <a:off x="1186450" y="3133625"/>
            <a:ext cx="3186000" cy="1093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Log GDP per Capita</a:t>
            </a:r>
            <a:endParaRPr/>
          </a:p>
          <a:p>
            <a:pPr marL="457200" lvl="0" indent="-317500" algn="l" rtl="0">
              <a:spcBef>
                <a:spcPts val="0"/>
              </a:spcBef>
              <a:spcAft>
                <a:spcPts val="0"/>
              </a:spcAft>
              <a:buSzPts val="1400"/>
              <a:buChar char="●"/>
            </a:pPr>
            <a:r>
              <a:rPr lang="en"/>
              <a:t>Social Support</a:t>
            </a:r>
            <a:endParaRPr/>
          </a:p>
          <a:p>
            <a:pPr marL="457200" lvl="0" indent="-317500" algn="l" rtl="0">
              <a:spcBef>
                <a:spcPts val="0"/>
              </a:spcBef>
              <a:spcAft>
                <a:spcPts val="0"/>
              </a:spcAft>
              <a:buSzPts val="1400"/>
              <a:buChar char="●"/>
            </a:pPr>
            <a:r>
              <a:rPr lang="en"/>
              <a:t>Healthy Life Expectancy at Birth</a:t>
            </a:r>
            <a:endParaRPr/>
          </a:p>
        </p:txBody>
      </p:sp>
      <p:sp>
        <p:nvSpPr>
          <p:cNvPr id="943" name="Google Shape;943;p84"/>
          <p:cNvSpPr txBox="1">
            <a:spLocks noGrp="1"/>
          </p:cNvSpPr>
          <p:nvPr>
            <p:ph type="subTitle" idx="3"/>
          </p:nvPr>
        </p:nvSpPr>
        <p:spPr>
          <a:xfrm>
            <a:off x="4952925" y="2728100"/>
            <a:ext cx="3004500" cy="45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Best Model</a:t>
            </a:r>
            <a:endParaRPr/>
          </a:p>
        </p:txBody>
      </p:sp>
      <p:sp>
        <p:nvSpPr>
          <p:cNvPr id="944" name="Google Shape;944;p84"/>
          <p:cNvSpPr txBox="1">
            <a:spLocks noGrp="1"/>
          </p:cNvSpPr>
          <p:nvPr>
            <p:ph type="subTitle" idx="4"/>
          </p:nvPr>
        </p:nvSpPr>
        <p:spPr>
          <a:xfrm>
            <a:off x="4952925" y="3133618"/>
            <a:ext cx="3004500" cy="1093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XGBoost</a:t>
            </a:r>
            <a:endParaRPr/>
          </a:p>
        </p:txBody>
      </p:sp>
      <p:sp>
        <p:nvSpPr>
          <p:cNvPr id="945" name="Google Shape;945;p84"/>
          <p:cNvSpPr/>
          <p:nvPr/>
        </p:nvSpPr>
        <p:spPr>
          <a:xfrm>
            <a:off x="2273650" y="1722461"/>
            <a:ext cx="830100" cy="83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4"/>
          <p:cNvSpPr/>
          <p:nvPr/>
        </p:nvSpPr>
        <p:spPr>
          <a:xfrm>
            <a:off x="6040125" y="1722461"/>
            <a:ext cx="830100" cy="83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84"/>
          <p:cNvGrpSpPr/>
          <p:nvPr/>
        </p:nvGrpSpPr>
        <p:grpSpPr>
          <a:xfrm>
            <a:off x="6226452" y="1907947"/>
            <a:ext cx="457446" cy="459129"/>
            <a:chOff x="2862217" y="3280031"/>
            <a:chExt cx="404354" cy="405842"/>
          </a:xfrm>
        </p:grpSpPr>
        <p:sp>
          <p:nvSpPr>
            <p:cNvPr id="948" name="Google Shape;948;p84"/>
            <p:cNvSpPr/>
            <p:nvPr/>
          </p:nvSpPr>
          <p:spPr>
            <a:xfrm>
              <a:off x="2862217" y="3548603"/>
              <a:ext cx="404354" cy="137270"/>
            </a:xfrm>
            <a:custGeom>
              <a:avLst/>
              <a:gdLst/>
              <a:ahLst/>
              <a:cxnLst/>
              <a:rect l="l" t="t" r="r" b="b"/>
              <a:pathLst>
                <a:path w="13122" h="4455" extrusionOk="0">
                  <a:moveTo>
                    <a:pt x="4715" y="1"/>
                  </a:moveTo>
                  <a:cubicBezTo>
                    <a:pt x="4263" y="1"/>
                    <a:pt x="3810" y="168"/>
                    <a:pt x="3477" y="477"/>
                  </a:cubicBezTo>
                  <a:cubicBezTo>
                    <a:pt x="3167" y="739"/>
                    <a:pt x="2977" y="1120"/>
                    <a:pt x="2905" y="1501"/>
                  </a:cubicBezTo>
                  <a:lnTo>
                    <a:pt x="2858" y="1716"/>
                  </a:lnTo>
                  <a:lnTo>
                    <a:pt x="143" y="1716"/>
                  </a:lnTo>
                  <a:cubicBezTo>
                    <a:pt x="72" y="1716"/>
                    <a:pt x="0" y="1787"/>
                    <a:pt x="0" y="1859"/>
                  </a:cubicBezTo>
                  <a:lnTo>
                    <a:pt x="0" y="4311"/>
                  </a:lnTo>
                  <a:cubicBezTo>
                    <a:pt x="0" y="4383"/>
                    <a:pt x="72" y="4454"/>
                    <a:pt x="143" y="4454"/>
                  </a:cubicBezTo>
                  <a:lnTo>
                    <a:pt x="10478" y="4454"/>
                  </a:lnTo>
                  <a:cubicBezTo>
                    <a:pt x="10526" y="4454"/>
                    <a:pt x="10550" y="4430"/>
                    <a:pt x="10574" y="4430"/>
                  </a:cubicBezTo>
                  <a:lnTo>
                    <a:pt x="12717" y="2906"/>
                  </a:lnTo>
                  <a:cubicBezTo>
                    <a:pt x="12908" y="2763"/>
                    <a:pt x="13050" y="2549"/>
                    <a:pt x="13098" y="2335"/>
                  </a:cubicBezTo>
                  <a:cubicBezTo>
                    <a:pt x="13122" y="2097"/>
                    <a:pt x="13074" y="1835"/>
                    <a:pt x="12931" y="1644"/>
                  </a:cubicBezTo>
                  <a:cubicBezTo>
                    <a:pt x="12765" y="1406"/>
                    <a:pt x="12503" y="1263"/>
                    <a:pt x="12217" y="1263"/>
                  </a:cubicBezTo>
                  <a:cubicBezTo>
                    <a:pt x="12026" y="1263"/>
                    <a:pt x="11860" y="1335"/>
                    <a:pt x="11693" y="1430"/>
                  </a:cubicBezTo>
                  <a:lnTo>
                    <a:pt x="9978" y="2644"/>
                  </a:lnTo>
                  <a:lnTo>
                    <a:pt x="6335" y="2644"/>
                  </a:lnTo>
                  <a:cubicBezTo>
                    <a:pt x="6097" y="2644"/>
                    <a:pt x="5906" y="2406"/>
                    <a:pt x="5978" y="2168"/>
                  </a:cubicBezTo>
                  <a:cubicBezTo>
                    <a:pt x="6025" y="2001"/>
                    <a:pt x="6168" y="1882"/>
                    <a:pt x="6359" y="1882"/>
                  </a:cubicBezTo>
                  <a:lnTo>
                    <a:pt x="9264" y="1882"/>
                  </a:lnTo>
                  <a:cubicBezTo>
                    <a:pt x="9335" y="1882"/>
                    <a:pt x="9383" y="1811"/>
                    <a:pt x="9383" y="1739"/>
                  </a:cubicBezTo>
                  <a:lnTo>
                    <a:pt x="9383" y="1287"/>
                  </a:lnTo>
                  <a:cubicBezTo>
                    <a:pt x="9383" y="620"/>
                    <a:pt x="8835" y="96"/>
                    <a:pt x="8168" y="96"/>
                  </a:cubicBezTo>
                  <a:lnTo>
                    <a:pt x="5573" y="49"/>
                  </a:lnTo>
                  <a:cubicBezTo>
                    <a:pt x="5311" y="49"/>
                    <a:pt x="4977" y="1"/>
                    <a:pt x="4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49" name="Google Shape;949;p84"/>
            <p:cNvSpPr/>
            <p:nvPr/>
          </p:nvSpPr>
          <p:spPr>
            <a:xfrm>
              <a:off x="2943658" y="3280031"/>
              <a:ext cx="242945" cy="215780"/>
            </a:xfrm>
            <a:custGeom>
              <a:avLst/>
              <a:gdLst/>
              <a:ahLst/>
              <a:cxnLst/>
              <a:rect l="l" t="t" r="r" b="b"/>
              <a:pathLst>
                <a:path w="7884" h="7003" extrusionOk="0">
                  <a:moveTo>
                    <a:pt x="2120" y="1"/>
                  </a:moveTo>
                  <a:cubicBezTo>
                    <a:pt x="1572" y="25"/>
                    <a:pt x="1048" y="239"/>
                    <a:pt x="643" y="644"/>
                  </a:cubicBezTo>
                  <a:cubicBezTo>
                    <a:pt x="262" y="1025"/>
                    <a:pt x="24" y="1549"/>
                    <a:pt x="24" y="2120"/>
                  </a:cubicBezTo>
                  <a:cubicBezTo>
                    <a:pt x="0" y="2621"/>
                    <a:pt x="167" y="3121"/>
                    <a:pt x="477" y="3525"/>
                  </a:cubicBezTo>
                  <a:lnTo>
                    <a:pt x="3001" y="6550"/>
                  </a:lnTo>
                  <a:cubicBezTo>
                    <a:pt x="3215" y="6836"/>
                    <a:pt x="3573" y="7002"/>
                    <a:pt x="3930" y="7002"/>
                  </a:cubicBezTo>
                  <a:cubicBezTo>
                    <a:pt x="4311" y="7002"/>
                    <a:pt x="4644" y="6836"/>
                    <a:pt x="4882" y="6550"/>
                  </a:cubicBezTo>
                  <a:lnTo>
                    <a:pt x="7383" y="3525"/>
                  </a:lnTo>
                  <a:cubicBezTo>
                    <a:pt x="7716" y="3121"/>
                    <a:pt x="7883" y="2621"/>
                    <a:pt x="7859" y="2120"/>
                  </a:cubicBezTo>
                  <a:cubicBezTo>
                    <a:pt x="7859" y="1549"/>
                    <a:pt x="7621" y="1025"/>
                    <a:pt x="7216" y="644"/>
                  </a:cubicBezTo>
                  <a:cubicBezTo>
                    <a:pt x="6835" y="239"/>
                    <a:pt x="6311" y="25"/>
                    <a:pt x="5740" y="1"/>
                  </a:cubicBezTo>
                  <a:cubicBezTo>
                    <a:pt x="5168" y="1"/>
                    <a:pt x="4621" y="215"/>
                    <a:pt x="4192" y="620"/>
                  </a:cubicBezTo>
                  <a:cubicBezTo>
                    <a:pt x="4097" y="715"/>
                    <a:pt x="4025" y="834"/>
                    <a:pt x="3930" y="930"/>
                  </a:cubicBezTo>
                  <a:cubicBezTo>
                    <a:pt x="3858" y="834"/>
                    <a:pt x="3763" y="715"/>
                    <a:pt x="3668" y="620"/>
                  </a:cubicBezTo>
                  <a:cubicBezTo>
                    <a:pt x="3263" y="215"/>
                    <a:pt x="2715" y="1"/>
                    <a:pt x="2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50" name="Google Shape;950;p84"/>
          <p:cNvGrpSpPr/>
          <p:nvPr/>
        </p:nvGrpSpPr>
        <p:grpSpPr>
          <a:xfrm>
            <a:off x="2491111" y="1907826"/>
            <a:ext cx="395179" cy="459370"/>
            <a:chOff x="5325624" y="1582750"/>
            <a:chExt cx="349314" cy="406055"/>
          </a:xfrm>
        </p:grpSpPr>
        <p:sp>
          <p:nvSpPr>
            <p:cNvPr id="951" name="Google Shape;951;p84"/>
            <p:cNvSpPr/>
            <p:nvPr/>
          </p:nvSpPr>
          <p:spPr>
            <a:xfrm>
              <a:off x="5499537" y="1583490"/>
              <a:ext cx="146063" cy="215256"/>
            </a:xfrm>
            <a:custGeom>
              <a:avLst/>
              <a:gdLst/>
              <a:ahLst/>
              <a:cxnLst/>
              <a:rect l="l" t="t" r="r" b="b"/>
              <a:pathLst>
                <a:path w="4740" h="6986" extrusionOk="0">
                  <a:moveTo>
                    <a:pt x="0" y="0"/>
                  </a:moveTo>
                  <a:lnTo>
                    <a:pt x="0" y="2143"/>
                  </a:lnTo>
                  <a:lnTo>
                    <a:pt x="143" y="2143"/>
                  </a:lnTo>
                  <a:cubicBezTo>
                    <a:pt x="715" y="2143"/>
                    <a:pt x="1239" y="2596"/>
                    <a:pt x="1310" y="3167"/>
                  </a:cubicBezTo>
                  <a:cubicBezTo>
                    <a:pt x="1405" y="3882"/>
                    <a:pt x="858" y="4477"/>
                    <a:pt x="143" y="4477"/>
                  </a:cubicBezTo>
                  <a:lnTo>
                    <a:pt x="0" y="4477"/>
                  </a:lnTo>
                  <a:lnTo>
                    <a:pt x="0" y="5668"/>
                  </a:lnTo>
                  <a:lnTo>
                    <a:pt x="1429" y="5668"/>
                  </a:lnTo>
                  <a:cubicBezTo>
                    <a:pt x="1644" y="5668"/>
                    <a:pt x="1834" y="5835"/>
                    <a:pt x="1834" y="6049"/>
                  </a:cubicBezTo>
                  <a:lnTo>
                    <a:pt x="1834" y="6573"/>
                  </a:lnTo>
                  <a:cubicBezTo>
                    <a:pt x="1834" y="6763"/>
                    <a:pt x="1953" y="6930"/>
                    <a:pt x="2144" y="6978"/>
                  </a:cubicBezTo>
                  <a:cubicBezTo>
                    <a:pt x="2171" y="6983"/>
                    <a:pt x="2198" y="6985"/>
                    <a:pt x="2224" y="6985"/>
                  </a:cubicBezTo>
                  <a:cubicBezTo>
                    <a:pt x="2448" y="6985"/>
                    <a:pt x="2620" y="6810"/>
                    <a:pt x="2620" y="6597"/>
                  </a:cubicBezTo>
                  <a:lnTo>
                    <a:pt x="2620" y="6049"/>
                  </a:lnTo>
                  <a:cubicBezTo>
                    <a:pt x="2620" y="5835"/>
                    <a:pt x="2787" y="5668"/>
                    <a:pt x="3001" y="5668"/>
                  </a:cubicBezTo>
                  <a:lnTo>
                    <a:pt x="4620" y="5668"/>
                  </a:lnTo>
                  <a:cubicBezTo>
                    <a:pt x="4739" y="4668"/>
                    <a:pt x="4549" y="3644"/>
                    <a:pt x="4073" y="2667"/>
                  </a:cubicBezTo>
                  <a:cubicBezTo>
                    <a:pt x="3620" y="1715"/>
                    <a:pt x="2858" y="977"/>
                    <a:pt x="1906" y="524"/>
                  </a:cubicBezTo>
                  <a:cubicBezTo>
                    <a:pt x="1286" y="238"/>
                    <a:pt x="643" y="7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2" name="Google Shape;952;p84"/>
            <p:cNvSpPr/>
            <p:nvPr/>
          </p:nvSpPr>
          <p:spPr>
            <a:xfrm>
              <a:off x="5325624" y="1582750"/>
              <a:ext cx="193025" cy="175385"/>
            </a:xfrm>
            <a:custGeom>
              <a:avLst/>
              <a:gdLst/>
              <a:ahLst/>
              <a:cxnLst/>
              <a:rect l="l" t="t" r="r" b="b"/>
              <a:pathLst>
                <a:path w="6264" h="5692" extrusionOk="0">
                  <a:moveTo>
                    <a:pt x="4882" y="0"/>
                  </a:moveTo>
                  <a:cubicBezTo>
                    <a:pt x="4001" y="48"/>
                    <a:pt x="3144" y="334"/>
                    <a:pt x="2382" y="810"/>
                  </a:cubicBezTo>
                  <a:cubicBezTo>
                    <a:pt x="881" y="1763"/>
                    <a:pt x="0" y="3406"/>
                    <a:pt x="0" y="5168"/>
                  </a:cubicBezTo>
                  <a:cubicBezTo>
                    <a:pt x="0" y="5335"/>
                    <a:pt x="0" y="5525"/>
                    <a:pt x="24" y="5692"/>
                  </a:cubicBezTo>
                  <a:lnTo>
                    <a:pt x="1215" y="5692"/>
                  </a:lnTo>
                  <a:lnTo>
                    <a:pt x="1215" y="5525"/>
                  </a:lnTo>
                  <a:cubicBezTo>
                    <a:pt x="1215" y="4954"/>
                    <a:pt x="1691" y="4430"/>
                    <a:pt x="2239" y="4358"/>
                  </a:cubicBezTo>
                  <a:cubicBezTo>
                    <a:pt x="2293" y="4351"/>
                    <a:pt x="2347" y="4348"/>
                    <a:pt x="2401" y="4348"/>
                  </a:cubicBezTo>
                  <a:cubicBezTo>
                    <a:pt x="3044" y="4348"/>
                    <a:pt x="3572" y="4864"/>
                    <a:pt x="3572" y="5501"/>
                  </a:cubicBezTo>
                  <a:lnTo>
                    <a:pt x="3572" y="5692"/>
                  </a:lnTo>
                  <a:lnTo>
                    <a:pt x="4882" y="5692"/>
                  </a:lnTo>
                  <a:lnTo>
                    <a:pt x="4882" y="4120"/>
                  </a:lnTo>
                  <a:cubicBezTo>
                    <a:pt x="4882" y="3906"/>
                    <a:pt x="5049" y="3739"/>
                    <a:pt x="5263" y="3739"/>
                  </a:cubicBezTo>
                  <a:lnTo>
                    <a:pt x="5811" y="3739"/>
                  </a:lnTo>
                  <a:cubicBezTo>
                    <a:pt x="5978" y="3739"/>
                    <a:pt x="6144" y="3620"/>
                    <a:pt x="6192" y="3430"/>
                  </a:cubicBezTo>
                  <a:cubicBezTo>
                    <a:pt x="6264" y="3168"/>
                    <a:pt x="6073" y="2929"/>
                    <a:pt x="5811" y="2929"/>
                  </a:cubicBezTo>
                  <a:lnTo>
                    <a:pt x="5263" y="2929"/>
                  </a:lnTo>
                  <a:cubicBezTo>
                    <a:pt x="5049" y="2929"/>
                    <a:pt x="4882" y="2763"/>
                    <a:pt x="4882" y="2548"/>
                  </a:cubicBezTo>
                  <a:lnTo>
                    <a:pt x="4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3" name="Google Shape;953;p84"/>
            <p:cNvSpPr/>
            <p:nvPr/>
          </p:nvSpPr>
          <p:spPr>
            <a:xfrm>
              <a:off x="5331479" y="1740455"/>
              <a:ext cx="144615" cy="234175"/>
            </a:xfrm>
            <a:custGeom>
              <a:avLst/>
              <a:gdLst/>
              <a:ahLst/>
              <a:cxnLst/>
              <a:rect l="l" t="t" r="r" b="b"/>
              <a:pathLst>
                <a:path w="4693" h="7600" extrusionOk="0">
                  <a:moveTo>
                    <a:pt x="2243" y="0"/>
                  </a:moveTo>
                  <a:cubicBezTo>
                    <a:pt x="2001" y="0"/>
                    <a:pt x="1811" y="183"/>
                    <a:pt x="1811" y="407"/>
                  </a:cubicBezTo>
                  <a:lnTo>
                    <a:pt x="1811" y="955"/>
                  </a:lnTo>
                  <a:cubicBezTo>
                    <a:pt x="1811" y="1169"/>
                    <a:pt x="1644" y="1336"/>
                    <a:pt x="1430" y="1336"/>
                  </a:cubicBezTo>
                  <a:lnTo>
                    <a:pt x="1" y="1336"/>
                  </a:lnTo>
                  <a:cubicBezTo>
                    <a:pt x="72" y="1622"/>
                    <a:pt x="168" y="1884"/>
                    <a:pt x="287" y="2146"/>
                  </a:cubicBezTo>
                  <a:cubicBezTo>
                    <a:pt x="549" y="2741"/>
                    <a:pt x="906" y="3265"/>
                    <a:pt x="1358" y="3717"/>
                  </a:cubicBezTo>
                  <a:lnTo>
                    <a:pt x="1358" y="6647"/>
                  </a:lnTo>
                  <a:cubicBezTo>
                    <a:pt x="1358" y="6837"/>
                    <a:pt x="1501" y="7004"/>
                    <a:pt x="1692" y="7028"/>
                  </a:cubicBezTo>
                  <a:lnTo>
                    <a:pt x="4692" y="7599"/>
                  </a:lnTo>
                  <a:lnTo>
                    <a:pt x="4692" y="4527"/>
                  </a:lnTo>
                  <a:lnTo>
                    <a:pt x="4549" y="4527"/>
                  </a:lnTo>
                  <a:cubicBezTo>
                    <a:pt x="3978" y="4527"/>
                    <a:pt x="3430" y="4075"/>
                    <a:pt x="3359" y="3503"/>
                  </a:cubicBezTo>
                  <a:cubicBezTo>
                    <a:pt x="3287" y="2789"/>
                    <a:pt x="3835" y="2193"/>
                    <a:pt x="4526" y="2193"/>
                  </a:cubicBezTo>
                  <a:lnTo>
                    <a:pt x="4692" y="2193"/>
                  </a:lnTo>
                  <a:lnTo>
                    <a:pt x="4692" y="1336"/>
                  </a:lnTo>
                  <a:lnTo>
                    <a:pt x="2978" y="1336"/>
                  </a:lnTo>
                  <a:cubicBezTo>
                    <a:pt x="2763" y="1336"/>
                    <a:pt x="2597" y="1169"/>
                    <a:pt x="2597" y="955"/>
                  </a:cubicBezTo>
                  <a:lnTo>
                    <a:pt x="2597" y="407"/>
                  </a:lnTo>
                  <a:cubicBezTo>
                    <a:pt x="2597" y="217"/>
                    <a:pt x="2478" y="50"/>
                    <a:pt x="2287" y="2"/>
                  </a:cubicBezTo>
                  <a:cubicBezTo>
                    <a:pt x="2272" y="1"/>
                    <a:pt x="2257" y="0"/>
                    <a:pt x="2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954" name="Google Shape;954;p84"/>
            <p:cNvSpPr/>
            <p:nvPr/>
          </p:nvSpPr>
          <p:spPr>
            <a:xfrm>
              <a:off x="5456984" y="1780882"/>
              <a:ext cx="217954" cy="207923"/>
            </a:xfrm>
            <a:custGeom>
              <a:avLst/>
              <a:gdLst/>
              <a:ahLst/>
              <a:cxnLst/>
              <a:rect l="l" t="t" r="r" b="b"/>
              <a:pathLst>
                <a:path w="7073" h="6748" extrusionOk="0">
                  <a:moveTo>
                    <a:pt x="4763" y="0"/>
                  </a:moveTo>
                  <a:lnTo>
                    <a:pt x="4763" y="143"/>
                  </a:lnTo>
                  <a:cubicBezTo>
                    <a:pt x="4763" y="796"/>
                    <a:pt x="4238" y="1335"/>
                    <a:pt x="3590" y="1335"/>
                  </a:cubicBezTo>
                  <a:cubicBezTo>
                    <a:pt x="3576" y="1335"/>
                    <a:pt x="3562" y="1334"/>
                    <a:pt x="3548" y="1334"/>
                  </a:cubicBezTo>
                  <a:cubicBezTo>
                    <a:pt x="2953" y="1286"/>
                    <a:pt x="2453" y="786"/>
                    <a:pt x="2453" y="143"/>
                  </a:cubicBezTo>
                  <a:lnTo>
                    <a:pt x="2453" y="24"/>
                  </a:lnTo>
                  <a:lnTo>
                    <a:pt x="1381" y="24"/>
                  </a:lnTo>
                  <a:lnTo>
                    <a:pt x="1381" y="1262"/>
                  </a:lnTo>
                  <a:cubicBezTo>
                    <a:pt x="1381" y="1477"/>
                    <a:pt x="1215" y="1643"/>
                    <a:pt x="1000" y="1643"/>
                  </a:cubicBezTo>
                  <a:lnTo>
                    <a:pt x="453" y="1643"/>
                  </a:lnTo>
                  <a:cubicBezTo>
                    <a:pt x="286" y="1643"/>
                    <a:pt x="119" y="1762"/>
                    <a:pt x="72" y="1953"/>
                  </a:cubicBezTo>
                  <a:cubicBezTo>
                    <a:pt x="0" y="2215"/>
                    <a:pt x="191" y="2453"/>
                    <a:pt x="453" y="2453"/>
                  </a:cubicBezTo>
                  <a:lnTo>
                    <a:pt x="1000" y="2453"/>
                  </a:lnTo>
                  <a:cubicBezTo>
                    <a:pt x="1215" y="2453"/>
                    <a:pt x="1381" y="2620"/>
                    <a:pt x="1381" y="2834"/>
                  </a:cubicBezTo>
                  <a:lnTo>
                    <a:pt x="1381" y="6430"/>
                  </a:lnTo>
                  <a:lnTo>
                    <a:pt x="3001" y="6740"/>
                  </a:lnTo>
                  <a:cubicBezTo>
                    <a:pt x="3026" y="6745"/>
                    <a:pt x="3050" y="6747"/>
                    <a:pt x="3075" y="6747"/>
                  </a:cubicBezTo>
                  <a:cubicBezTo>
                    <a:pt x="3286" y="6747"/>
                    <a:pt x="3475" y="6572"/>
                    <a:pt x="3453" y="6359"/>
                  </a:cubicBezTo>
                  <a:lnTo>
                    <a:pt x="3453" y="5406"/>
                  </a:lnTo>
                  <a:lnTo>
                    <a:pt x="4596" y="5406"/>
                  </a:lnTo>
                  <a:cubicBezTo>
                    <a:pt x="5120" y="5406"/>
                    <a:pt x="5573" y="5025"/>
                    <a:pt x="5644" y="4501"/>
                  </a:cubicBezTo>
                  <a:lnTo>
                    <a:pt x="5954" y="2644"/>
                  </a:lnTo>
                  <a:lnTo>
                    <a:pt x="6097" y="2644"/>
                  </a:lnTo>
                  <a:cubicBezTo>
                    <a:pt x="6430" y="2644"/>
                    <a:pt x="6740" y="2477"/>
                    <a:pt x="6906" y="2167"/>
                  </a:cubicBezTo>
                  <a:cubicBezTo>
                    <a:pt x="7073" y="1882"/>
                    <a:pt x="7073" y="1524"/>
                    <a:pt x="6906" y="1239"/>
                  </a:cubicBezTo>
                  <a:lnTo>
                    <a:pt x="6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4" name="Audio 3">
            <a:extLst>
              <a:ext uri="{FF2B5EF4-FFF2-40B4-BE49-F238E27FC236}">
                <a16:creationId xmlns:a16="http://schemas.microsoft.com/office/drawing/2014/main" id="{1DC09AF9-8B35-CC8E-BBFF-55CC300A4C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327"/>
    </mc:Choice>
    <mc:Fallback>
      <p:transition spd="slow" advTm="11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85"/>
          <p:cNvSpPr txBox="1">
            <a:spLocks noGrp="1"/>
          </p:cNvSpPr>
          <p:nvPr>
            <p:ph type="title"/>
          </p:nvPr>
        </p:nvSpPr>
        <p:spPr>
          <a:xfrm>
            <a:off x="566975" y="525300"/>
            <a:ext cx="7242000" cy="7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a:t>
            </a:r>
            <a:endParaRPr/>
          </a:p>
        </p:txBody>
      </p:sp>
      <p:sp>
        <p:nvSpPr>
          <p:cNvPr id="960" name="Google Shape;960;p85"/>
          <p:cNvSpPr txBox="1">
            <a:spLocks noGrp="1"/>
          </p:cNvSpPr>
          <p:nvPr>
            <p:ph type="body" idx="1"/>
          </p:nvPr>
        </p:nvSpPr>
        <p:spPr>
          <a:xfrm>
            <a:off x="1129950" y="1285201"/>
            <a:ext cx="5758200" cy="4692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SzPts val="1400"/>
              <a:buChar char="●"/>
            </a:pPr>
            <a:r>
              <a:rPr lang="en"/>
              <a:t>Singaporean Government to prioritise on:</a:t>
            </a:r>
            <a:endParaRPr/>
          </a:p>
          <a:p>
            <a:pPr marL="342900" lvl="0" indent="0" algn="l" rtl="0">
              <a:spcBef>
                <a:spcPts val="1600"/>
              </a:spcBef>
              <a:spcAft>
                <a:spcPts val="1600"/>
              </a:spcAft>
              <a:buNone/>
            </a:pPr>
            <a:endParaRPr/>
          </a:p>
        </p:txBody>
      </p:sp>
      <p:sp>
        <p:nvSpPr>
          <p:cNvPr id="961" name="Google Shape;961;p85"/>
          <p:cNvSpPr txBox="1">
            <a:spLocks noGrp="1"/>
          </p:cNvSpPr>
          <p:nvPr>
            <p:ph type="body" idx="1"/>
          </p:nvPr>
        </p:nvSpPr>
        <p:spPr>
          <a:xfrm>
            <a:off x="1828225" y="1596301"/>
            <a:ext cx="5758200" cy="10110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SzPts val="1400"/>
              <a:buChar char="●"/>
            </a:pPr>
            <a:r>
              <a:rPr lang="en"/>
              <a:t>Log GDP per capita (Maintaining a healthy economy)</a:t>
            </a:r>
            <a:endParaRPr/>
          </a:p>
          <a:p>
            <a:pPr marL="342900" lvl="0" indent="-190500" algn="l" rtl="0">
              <a:spcBef>
                <a:spcPts val="0"/>
              </a:spcBef>
              <a:spcAft>
                <a:spcPts val="0"/>
              </a:spcAft>
              <a:buSzPts val="1200"/>
              <a:buChar char="●"/>
            </a:pPr>
            <a:r>
              <a:rPr lang="en"/>
              <a:t>Social Support (Creating a vibrant community)</a:t>
            </a:r>
            <a:endParaRPr/>
          </a:p>
          <a:p>
            <a:pPr marL="342900" lvl="0" indent="-190500" algn="l" rtl="0">
              <a:spcBef>
                <a:spcPts val="0"/>
              </a:spcBef>
              <a:spcAft>
                <a:spcPts val="0"/>
              </a:spcAft>
              <a:buSzPts val="1200"/>
              <a:buChar char="●"/>
            </a:pPr>
            <a:r>
              <a:rPr lang="en"/>
              <a:t>Healthy Life Expectancy at Birth (Affordable healthcare)</a:t>
            </a:r>
            <a:endParaRPr/>
          </a:p>
        </p:txBody>
      </p:sp>
      <p:sp>
        <p:nvSpPr>
          <p:cNvPr id="962" name="Google Shape;962;p85"/>
          <p:cNvSpPr txBox="1">
            <a:spLocks noGrp="1"/>
          </p:cNvSpPr>
          <p:nvPr>
            <p:ph type="body" idx="1"/>
          </p:nvPr>
        </p:nvSpPr>
        <p:spPr>
          <a:xfrm>
            <a:off x="1129950" y="2490676"/>
            <a:ext cx="5758200" cy="4692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SzPts val="1400"/>
              <a:buChar char="●"/>
            </a:pPr>
            <a:r>
              <a:rPr lang="en"/>
              <a:t>Use XGBoost for better prediction</a:t>
            </a:r>
            <a:endParaRPr/>
          </a:p>
          <a:p>
            <a:pPr marL="342900" lvl="0" indent="0" algn="l" rtl="0">
              <a:spcBef>
                <a:spcPts val="1600"/>
              </a:spcBef>
              <a:spcAft>
                <a:spcPts val="1600"/>
              </a:spcAft>
              <a:buNone/>
            </a:pPr>
            <a:endParaRPr/>
          </a:p>
        </p:txBody>
      </p:sp>
      <p:pic>
        <p:nvPicPr>
          <p:cNvPr id="4" name="Audio 3">
            <a:extLst>
              <a:ext uri="{FF2B5EF4-FFF2-40B4-BE49-F238E27FC236}">
                <a16:creationId xmlns:a16="http://schemas.microsoft.com/office/drawing/2014/main" id="{CAC51319-1A45-742E-FA1C-2A20106F61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906"/>
    </mc:Choice>
    <mc:Fallback>
      <p:transition spd="slow" advTm="22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86"/>
          <p:cNvSpPr txBox="1">
            <a:spLocks noGrp="1"/>
          </p:cNvSpPr>
          <p:nvPr>
            <p:ph type="title"/>
          </p:nvPr>
        </p:nvSpPr>
        <p:spPr>
          <a:xfrm>
            <a:off x="713100" y="533515"/>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Learning Outcome</a:t>
            </a:r>
            <a:endParaRPr/>
          </a:p>
        </p:txBody>
      </p:sp>
      <p:sp>
        <p:nvSpPr>
          <p:cNvPr id="968" name="Google Shape;968;p86"/>
          <p:cNvSpPr txBox="1">
            <a:spLocks noGrp="1"/>
          </p:cNvSpPr>
          <p:nvPr>
            <p:ph type="subTitle" idx="5"/>
          </p:nvPr>
        </p:nvSpPr>
        <p:spPr>
          <a:xfrm>
            <a:off x="2811150" y="3170725"/>
            <a:ext cx="3521700" cy="45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Deepnote collaboration</a:t>
            </a:r>
            <a:endParaRPr/>
          </a:p>
        </p:txBody>
      </p:sp>
      <p:sp>
        <p:nvSpPr>
          <p:cNvPr id="969" name="Google Shape;969;p86"/>
          <p:cNvSpPr txBox="1">
            <a:spLocks noGrp="1"/>
          </p:cNvSpPr>
          <p:nvPr>
            <p:ph type="subTitle" idx="3"/>
          </p:nvPr>
        </p:nvSpPr>
        <p:spPr>
          <a:xfrm>
            <a:off x="1580276" y="2448341"/>
            <a:ext cx="3051900" cy="45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GridSearch</a:t>
            </a:r>
            <a:endParaRPr/>
          </a:p>
        </p:txBody>
      </p:sp>
      <p:sp>
        <p:nvSpPr>
          <p:cNvPr id="970" name="Google Shape;970;p86"/>
          <p:cNvSpPr txBox="1">
            <a:spLocks noGrp="1"/>
          </p:cNvSpPr>
          <p:nvPr>
            <p:ph type="subTitle" idx="1"/>
          </p:nvPr>
        </p:nvSpPr>
        <p:spPr>
          <a:xfrm>
            <a:off x="1580275" y="1344975"/>
            <a:ext cx="4401300" cy="45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XGBoost</a:t>
            </a:r>
            <a:endParaRPr/>
          </a:p>
        </p:txBody>
      </p:sp>
      <p:sp>
        <p:nvSpPr>
          <p:cNvPr id="971" name="Google Shape;971;p86"/>
          <p:cNvSpPr txBox="1">
            <a:spLocks noGrp="1"/>
          </p:cNvSpPr>
          <p:nvPr>
            <p:ph type="subTitle" idx="3"/>
          </p:nvPr>
        </p:nvSpPr>
        <p:spPr>
          <a:xfrm>
            <a:off x="4437901" y="2448328"/>
            <a:ext cx="3051900" cy="45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Tensor Flow</a:t>
            </a:r>
            <a:endParaRPr/>
          </a:p>
        </p:txBody>
      </p:sp>
      <p:sp>
        <p:nvSpPr>
          <p:cNvPr id="972" name="Google Shape;972;p86"/>
          <p:cNvSpPr txBox="1">
            <a:spLocks noGrp="1"/>
          </p:cNvSpPr>
          <p:nvPr>
            <p:ph type="subTitle" idx="1"/>
          </p:nvPr>
        </p:nvSpPr>
        <p:spPr>
          <a:xfrm>
            <a:off x="4437900" y="1247900"/>
            <a:ext cx="3182100" cy="830100"/>
          </a:xfrm>
          <a:prstGeom prst="rect">
            <a:avLst/>
          </a:prstGeom>
        </p:spPr>
        <p:txBody>
          <a:bodyPr spcFirstLastPara="1" wrap="square" lIns="91425" tIns="91425" rIns="91425" bIns="91425" anchor="b" anchorCtr="0">
            <a:noAutofit/>
          </a:bodyPr>
          <a:lstStyle/>
          <a:p>
            <a:pPr marL="0" indent="0"/>
            <a:r>
              <a:rPr lang="en"/>
              <a:t>Random Forest Regressor</a:t>
            </a:r>
          </a:p>
        </p:txBody>
      </p:sp>
      <p:sp>
        <p:nvSpPr>
          <p:cNvPr id="973" name="Google Shape;973;p86"/>
          <p:cNvSpPr txBox="1">
            <a:spLocks noGrp="1"/>
          </p:cNvSpPr>
          <p:nvPr>
            <p:ph type="subTitle" idx="6"/>
          </p:nvPr>
        </p:nvSpPr>
        <p:spPr>
          <a:xfrm>
            <a:off x="2811150" y="3526100"/>
            <a:ext cx="3257700" cy="62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Collaboration of a single notebook on an online platform</a:t>
            </a:r>
            <a:endParaRPr/>
          </a:p>
          <a:p>
            <a:pPr marL="0" lvl="0" indent="0" algn="l" rtl="0">
              <a:spcBef>
                <a:spcPts val="0"/>
              </a:spcBef>
              <a:spcAft>
                <a:spcPts val="0"/>
              </a:spcAft>
              <a:buNone/>
            </a:pPr>
            <a:endParaRPr/>
          </a:p>
        </p:txBody>
      </p:sp>
      <p:pic>
        <p:nvPicPr>
          <p:cNvPr id="9" name="Audio 8">
            <a:extLst>
              <a:ext uri="{FF2B5EF4-FFF2-40B4-BE49-F238E27FC236}">
                <a16:creationId xmlns:a16="http://schemas.microsoft.com/office/drawing/2014/main" id="{96F98C24-46F7-C893-6870-3215154A03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85"/>
    </mc:Choice>
    <mc:Fallback>
      <p:transition spd="slow" advTm="6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87"/>
          <p:cNvSpPr txBox="1">
            <a:spLocks noGrp="1"/>
          </p:cNvSpPr>
          <p:nvPr>
            <p:ph type="title"/>
          </p:nvPr>
        </p:nvSpPr>
        <p:spPr>
          <a:xfrm>
            <a:off x="1388100" y="1190250"/>
            <a:ext cx="6367800" cy="27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grpSp>
        <p:nvGrpSpPr>
          <p:cNvPr id="979" name="Google Shape;979;p87"/>
          <p:cNvGrpSpPr/>
          <p:nvPr/>
        </p:nvGrpSpPr>
        <p:grpSpPr>
          <a:xfrm>
            <a:off x="1153551" y="3164916"/>
            <a:ext cx="951948" cy="942942"/>
            <a:chOff x="7979925" y="2800625"/>
            <a:chExt cx="673850" cy="667475"/>
          </a:xfrm>
        </p:grpSpPr>
        <p:sp>
          <p:nvSpPr>
            <p:cNvPr id="980" name="Google Shape;980;p87"/>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7"/>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7"/>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7"/>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7"/>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7"/>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Audio 3">
            <a:extLst>
              <a:ext uri="{FF2B5EF4-FFF2-40B4-BE49-F238E27FC236}">
                <a16:creationId xmlns:a16="http://schemas.microsoft.com/office/drawing/2014/main" id="{A144F77E-8138-4C6C-9FA1-CB9E7AA541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34"/>
    </mc:Choice>
    <mc:Fallback>
      <p:transition spd="slow" advTm="2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9"/>
          <p:cNvSpPr txBox="1">
            <a:spLocks noGrp="1"/>
          </p:cNvSpPr>
          <p:nvPr>
            <p:ph type="title"/>
          </p:nvPr>
        </p:nvSpPr>
        <p:spPr>
          <a:xfrm>
            <a:off x="713100" y="1334500"/>
            <a:ext cx="3748500" cy="15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Correcting data types</a:t>
            </a:r>
            <a:endParaRPr/>
          </a:p>
        </p:txBody>
      </p:sp>
      <p:sp>
        <p:nvSpPr>
          <p:cNvPr id="464" name="Google Shape;464;p39"/>
          <p:cNvSpPr txBox="1">
            <a:spLocks noGrp="1"/>
          </p:cNvSpPr>
          <p:nvPr>
            <p:ph type="subTitle" idx="1"/>
          </p:nvPr>
        </p:nvSpPr>
        <p:spPr>
          <a:xfrm>
            <a:off x="713100" y="2970200"/>
            <a:ext cx="3748500" cy="83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Year: int64</a:t>
            </a:r>
            <a:r>
              <a:rPr lang="en">
                <a:latin typeface="Lexend"/>
                <a:ea typeface="Lexend"/>
                <a:cs typeface="Lexend"/>
                <a:sym typeface="Lexend"/>
              </a:rPr>
              <a:t> </a:t>
            </a:r>
            <a:r>
              <a:rPr lang="en" sz="1500">
                <a:latin typeface="Lexend"/>
                <a:ea typeface="Lexend"/>
                <a:cs typeface="Lexend"/>
                <a:sym typeface="Lexend"/>
              </a:rPr>
              <a:t>→</a:t>
            </a:r>
            <a:r>
              <a:rPr lang="en">
                <a:latin typeface="Lexend"/>
                <a:ea typeface="Lexend"/>
                <a:cs typeface="Lexend"/>
                <a:sym typeface="Lexend"/>
              </a:rPr>
              <a:t> </a:t>
            </a:r>
            <a:r>
              <a:rPr lang="en"/>
              <a:t>category</a:t>
            </a:r>
            <a:endParaRPr/>
          </a:p>
        </p:txBody>
      </p:sp>
      <p:pic>
        <p:nvPicPr>
          <p:cNvPr id="465" name="Google Shape;465;p39"/>
          <p:cNvPicPr preferRelativeResize="0"/>
          <p:nvPr/>
        </p:nvPicPr>
        <p:blipFill>
          <a:blip r:embed="rId5">
            <a:alphaModFix/>
          </a:blip>
          <a:stretch>
            <a:fillRect/>
          </a:stretch>
        </p:blipFill>
        <p:spPr>
          <a:xfrm>
            <a:off x="4538075" y="1036425"/>
            <a:ext cx="3612600" cy="3257401"/>
          </a:xfrm>
          <a:prstGeom prst="rect">
            <a:avLst/>
          </a:prstGeom>
          <a:noFill/>
          <a:ln>
            <a:noFill/>
          </a:ln>
        </p:spPr>
      </p:pic>
      <p:grpSp>
        <p:nvGrpSpPr>
          <p:cNvPr id="466" name="Google Shape;466;p39"/>
          <p:cNvGrpSpPr/>
          <p:nvPr/>
        </p:nvGrpSpPr>
        <p:grpSpPr>
          <a:xfrm rot="-692652" flipH="1">
            <a:off x="7721719" y="528190"/>
            <a:ext cx="846843" cy="838831"/>
            <a:chOff x="7979925" y="2800625"/>
            <a:chExt cx="673850" cy="667475"/>
          </a:xfrm>
        </p:grpSpPr>
        <p:sp>
          <p:nvSpPr>
            <p:cNvPr id="467" name="Google Shape;467;p39"/>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9"/>
          <p:cNvSpPr/>
          <p:nvPr/>
        </p:nvSpPr>
        <p:spPr>
          <a:xfrm>
            <a:off x="4597500" y="2460350"/>
            <a:ext cx="3495600" cy="159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pic>
        <p:nvPicPr>
          <p:cNvPr id="46" name="Audio 45">
            <a:extLst>
              <a:ext uri="{FF2B5EF4-FFF2-40B4-BE49-F238E27FC236}">
                <a16:creationId xmlns:a16="http://schemas.microsoft.com/office/drawing/2014/main" id="{70E2D771-DAC7-9B65-1A8F-6D288A63E7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91"/>
    </mc:Choice>
    <mc:Fallback>
      <p:transition spd="slow" advTm="8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0"/>
          <p:cNvSpPr txBox="1">
            <a:spLocks noGrp="1"/>
          </p:cNvSpPr>
          <p:nvPr>
            <p:ph type="title"/>
          </p:nvPr>
        </p:nvSpPr>
        <p:spPr>
          <a:xfrm>
            <a:off x="713100" y="1334500"/>
            <a:ext cx="3748500" cy="15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Replacing NULL values</a:t>
            </a:r>
            <a:endParaRPr/>
          </a:p>
        </p:txBody>
      </p:sp>
      <p:sp>
        <p:nvSpPr>
          <p:cNvPr id="479" name="Google Shape;479;p40"/>
          <p:cNvSpPr txBox="1">
            <a:spLocks noGrp="1"/>
          </p:cNvSpPr>
          <p:nvPr>
            <p:ph type="subTitle" idx="1"/>
          </p:nvPr>
        </p:nvSpPr>
        <p:spPr>
          <a:xfrm>
            <a:off x="713100" y="2970200"/>
            <a:ext cx="3748500" cy="83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Replacing all the NULL values with MEDIAN values </a:t>
            </a:r>
            <a:endParaRPr/>
          </a:p>
        </p:txBody>
      </p:sp>
      <p:pic>
        <p:nvPicPr>
          <p:cNvPr id="480" name="Google Shape;480;p40"/>
          <p:cNvPicPr preferRelativeResize="0"/>
          <p:nvPr/>
        </p:nvPicPr>
        <p:blipFill rotWithShape="1">
          <a:blip r:embed="rId5">
            <a:alphaModFix/>
          </a:blip>
          <a:srcRect l="2372" t="3107" b="3860"/>
          <a:stretch/>
        </p:blipFill>
        <p:spPr>
          <a:xfrm>
            <a:off x="4612025" y="904150"/>
            <a:ext cx="3573025" cy="3311926"/>
          </a:xfrm>
          <a:prstGeom prst="rect">
            <a:avLst/>
          </a:prstGeom>
          <a:noFill/>
          <a:ln>
            <a:noFill/>
          </a:ln>
        </p:spPr>
      </p:pic>
      <p:pic>
        <p:nvPicPr>
          <p:cNvPr id="481" name="Google Shape;481;p40"/>
          <p:cNvPicPr preferRelativeResize="0"/>
          <p:nvPr/>
        </p:nvPicPr>
        <p:blipFill rotWithShape="1">
          <a:blip r:embed="rId6">
            <a:alphaModFix/>
          </a:blip>
          <a:srcRect t="12457"/>
          <a:stretch/>
        </p:blipFill>
        <p:spPr>
          <a:xfrm>
            <a:off x="1532700" y="4160300"/>
            <a:ext cx="5761174" cy="420850"/>
          </a:xfrm>
          <a:prstGeom prst="rect">
            <a:avLst/>
          </a:prstGeom>
          <a:noFill/>
          <a:ln w="19050" cap="flat" cmpd="sng">
            <a:solidFill>
              <a:schemeClr val="accent2"/>
            </a:solidFill>
            <a:prstDash val="solid"/>
            <a:round/>
            <a:headEnd type="none" w="sm" len="sm"/>
            <a:tailEnd type="none" w="sm" len="sm"/>
          </a:ln>
        </p:spPr>
      </p:pic>
      <p:grpSp>
        <p:nvGrpSpPr>
          <p:cNvPr id="482" name="Google Shape;482;p40"/>
          <p:cNvGrpSpPr/>
          <p:nvPr/>
        </p:nvGrpSpPr>
        <p:grpSpPr>
          <a:xfrm rot="-692652" flipH="1">
            <a:off x="7721719" y="528190"/>
            <a:ext cx="846843" cy="838831"/>
            <a:chOff x="7979925" y="2800625"/>
            <a:chExt cx="673850" cy="667475"/>
          </a:xfrm>
        </p:grpSpPr>
        <p:sp>
          <p:nvSpPr>
            <p:cNvPr id="483" name="Google Shape;483;p40"/>
            <p:cNvSpPr/>
            <p:nvPr/>
          </p:nvSpPr>
          <p:spPr>
            <a:xfrm>
              <a:off x="7979925" y="2800625"/>
              <a:ext cx="673850" cy="667475"/>
            </a:xfrm>
            <a:custGeom>
              <a:avLst/>
              <a:gdLst/>
              <a:ahLst/>
              <a:cxnLst/>
              <a:rect l="l" t="t" r="r" b="b"/>
              <a:pathLst>
                <a:path w="26954" h="26699" extrusionOk="0">
                  <a:moveTo>
                    <a:pt x="14161" y="0"/>
                  </a:moveTo>
                  <a:cubicBezTo>
                    <a:pt x="14089" y="0"/>
                    <a:pt x="14017" y="3"/>
                    <a:pt x="13944" y="7"/>
                  </a:cubicBezTo>
                  <a:lnTo>
                    <a:pt x="12843" y="7"/>
                  </a:lnTo>
                  <a:cubicBezTo>
                    <a:pt x="12643" y="7"/>
                    <a:pt x="12376" y="7"/>
                    <a:pt x="12176" y="40"/>
                  </a:cubicBezTo>
                  <a:cubicBezTo>
                    <a:pt x="12105" y="76"/>
                    <a:pt x="12026" y="86"/>
                    <a:pt x="11944" y="86"/>
                  </a:cubicBezTo>
                  <a:cubicBezTo>
                    <a:pt x="11831" y="86"/>
                    <a:pt x="11713" y="67"/>
                    <a:pt x="11607" y="67"/>
                  </a:cubicBezTo>
                  <a:cubicBezTo>
                    <a:pt x="11573" y="67"/>
                    <a:pt x="11540" y="69"/>
                    <a:pt x="11509" y="74"/>
                  </a:cubicBezTo>
                  <a:cubicBezTo>
                    <a:pt x="11176" y="174"/>
                    <a:pt x="10842" y="174"/>
                    <a:pt x="10542" y="374"/>
                  </a:cubicBezTo>
                  <a:cubicBezTo>
                    <a:pt x="10375" y="507"/>
                    <a:pt x="10141" y="474"/>
                    <a:pt x="9941" y="507"/>
                  </a:cubicBezTo>
                  <a:cubicBezTo>
                    <a:pt x="9708" y="541"/>
                    <a:pt x="9508" y="674"/>
                    <a:pt x="9308" y="708"/>
                  </a:cubicBezTo>
                  <a:cubicBezTo>
                    <a:pt x="9007" y="808"/>
                    <a:pt x="8674" y="841"/>
                    <a:pt x="8440" y="1008"/>
                  </a:cubicBezTo>
                  <a:cubicBezTo>
                    <a:pt x="8207" y="1175"/>
                    <a:pt x="7973" y="1141"/>
                    <a:pt x="7806" y="1308"/>
                  </a:cubicBezTo>
                  <a:cubicBezTo>
                    <a:pt x="7640" y="1408"/>
                    <a:pt x="7440" y="1542"/>
                    <a:pt x="7206" y="1642"/>
                  </a:cubicBezTo>
                  <a:cubicBezTo>
                    <a:pt x="6439" y="1908"/>
                    <a:pt x="5805" y="2409"/>
                    <a:pt x="5138" y="2876"/>
                  </a:cubicBezTo>
                  <a:cubicBezTo>
                    <a:pt x="4638" y="3243"/>
                    <a:pt x="4137" y="3676"/>
                    <a:pt x="3637" y="4077"/>
                  </a:cubicBezTo>
                  <a:cubicBezTo>
                    <a:pt x="2936" y="4710"/>
                    <a:pt x="2336" y="5411"/>
                    <a:pt x="1802" y="6178"/>
                  </a:cubicBezTo>
                  <a:cubicBezTo>
                    <a:pt x="1435" y="6645"/>
                    <a:pt x="1168" y="7212"/>
                    <a:pt x="935" y="7746"/>
                  </a:cubicBezTo>
                  <a:cubicBezTo>
                    <a:pt x="668" y="8246"/>
                    <a:pt x="468" y="8813"/>
                    <a:pt x="368" y="9347"/>
                  </a:cubicBezTo>
                  <a:cubicBezTo>
                    <a:pt x="301" y="9814"/>
                    <a:pt x="201" y="10248"/>
                    <a:pt x="134" y="10748"/>
                  </a:cubicBezTo>
                  <a:cubicBezTo>
                    <a:pt x="34" y="11349"/>
                    <a:pt x="34" y="11916"/>
                    <a:pt x="34" y="12516"/>
                  </a:cubicBezTo>
                  <a:cubicBezTo>
                    <a:pt x="34" y="12650"/>
                    <a:pt x="1" y="12750"/>
                    <a:pt x="34" y="12883"/>
                  </a:cubicBezTo>
                  <a:cubicBezTo>
                    <a:pt x="34" y="13050"/>
                    <a:pt x="168" y="13183"/>
                    <a:pt x="134" y="13350"/>
                  </a:cubicBezTo>
                  <a:cubicBezTo>
                    <a:pt x="34" y="13684"/>
                    <a:pt x="268" y="14017"/>
                    <a:pt x="201" y="14317"/>
                  </a:cubicBezTo>
                  <a:cubicBezTo>
                    <a:pt x="168" y="14651"/>
                    <a:pt x="268" y="14985"/>
                    <a:pt x="334" y="15251"/>
                  </a:cubicBezTo>
                  <a:cubicBezTo>
                    <a:pt x="368" y="15518"/>
                    <a:pt x="501" y="15752"/>
                    <a:pt x="601" y="16052"/>
                  </a:cubicBezTo>
                  <a:cubicBezTo>
                    <a:pt x="668" y="16352"/>
                    <a:pt x="701" y="16652"/>
                    <a:pt x="768" y="16919"/>
                  </a:cubicBezTo>
                  <a:cubicBezTo>
                    <a:pt x="768" y="16986"/>
                    <a:pt x="768" y="17019"/>
                    <a:pt x="801" y="17019"/>
                  </a:cubicBezTo>
                  <a:cubicBezTo>
                    <a:pt x="968" y="17153"/>
                    <a:pt x="935" y="17353"/>
                    <a:pt x="1002" y="17520"/>
                  </a:cubicBezTo>
                  <a:cubicBezTo>
                    <a:pt x="1035" y="17686"/>
                    <a:pt x="1135" y="17853"/>
                    <a:pt x="1202" y="18020"/>
                  </a:cubicBezTo>
                  <a:cubicBezTo>
                    <a:pt x="1302" y="18254"/>
                    <a:pt x="1335" y="18554"/>
                    <a:pt x="1502" y="18754"/>
                  </a:cubicBezTo>
                  <a:cubicBezTo>
                    <a:pt x="1936" y="19421"/>
                    <a:pt x="2202" y="20155"/>
                    <a:pt x="2669" y="20755"/>
                  </a:cubicBezTo>
                  <a:cubicBezTo>
                    <a:pt x="3103" y="21322"/>
                    <a:pt x="3503" y="21856"/>
                    <a:pt x="3937" y="22356"/>
                  </a:cubicBezTo>
                  <a:cubicBezTo>
                    <a:pt x="4671" y="23257"/>
                    <a:pt x="5638" y="23924"/>
                    <a:pt x="6539" y="24658"/>
                  </a:cubicBezTo>
                  <a:cubicBezTo>
                    <a:pt x="6973" y="24925"/>
                    <a:pt x="7440" y="25158"/>
                    <a:pt x="7873" y="25359"/>
                  </a:cubicBezTo>
                  <a:cubicBezTo>
                    <a:pt x="8507" y="25692"/>
                    <a:pt x="9141" y="25926"/>
                    <a:pt x="9808" y="26092"/>
                  </a:cubicBezTo>
                  <a:cubicBezTo>
                    <a:pt x="10141" y="26193"/>
                    <a:pt x="10475" y="26326"/>
                    <a:pt x="10842" y="26359"/>
                  </a:cubicBezTo>
                  <a:cubicBezTo>
                    <a:pt x="11276" y="26393"/>
                    <a:pt x="11643" y="26493"/>
                    <a:pt x="12043" y="26493"/>
                  </a:cubicBezTo>
                  <a:cubicBezTo>
                    <a:pt x="12343" y="26493"/>
                    <a:pt x="12677" y="26526"/>
                    <a:pt x="12977" y="26526"/>
                  </a:cubicBezTo>
                  <a:cubicBezTo>
                    <a:pt x="13271" y="26551"/>
                    <a:pt x="13602" y="26629"/>
                    <a:pt x="13929" y="26629"/>
                  </a:cubicBezTo>
                  <a:cubicBezTo>
                    <a:pt x="14046" y="26629"/>
                    <a:pt x="14163" y="26619"/>
                    <a:pt x="14278" y="26593"/>
                  </a:cubicBezTo>
                  <a:cubicBezTo>
                    <a:pt x="14344" y="26646"/>
                    <a:pt x="14422" y="26657"/>
                    <a:pt x="14501" y="26657"/>
                  </a:cubicBezTo>
                  <a:cubicBezTo>
                    <a:pt x="14554" y="26657"/>
                    <a:pt x="14608" y="26652"/>
                    <a:pt x="14661" y="26652"/>
                  </a:cubicBezTo>
                  <a:cubicBezTo>
                    <a:pt x="14726" y="26652"/>
                    <a:pt x="14789" y="26660"/>
                    <a:pt x="14845" y="26693"/>
                  </a:cubicBezTo>
                  <a:cubicBezTo>
                    <a:pt x="14864" y="26697"/>
                    <a:pt x="14884" y="26698"/>
                    <a:pt x="14904" y="26698"/>
                  </a:cubicBezTo>
                  <a:cubicBezTo>
                    <a:pt x="15009" y="26698"/>
                    <a:pt x="15126" y="26655"/>
                    <a:pt x="15255" y="26655"/>
                  </a:cubicBezTo>
                  <a:cubicBezTo>
                    <a:pt x="15316" y="26655"/>
                    <a:pt x="15379" y="26665"/>
                    <a:pt x="15445" y="26693"/>
                  </a:cubicBezTo>
                  <a:cubicBezTo>
                    <a:pt x="15467" y="26697"/>
                    <a:pt x="15489" y="26698"/>
                    <a:pt x="15511" y="26698"/>
                  </a:cubicBezTo>
                  <a:cubicBezTo>
                    <a:pt x="15689" y="26698"/>
                    <a:pt x="15868" y="26589"/>
                    <a:pt x="16046" y="26559"/>
                  </a:cubicBezTo>
                  <a:cubicBezTo>
                    <a:pt x="16279" y="26526"/>
                    <a:pt x="16513" y="26493"/>
                    <a:pt x="16713" y="26426"/>
                  </a:cubicBezTo>
                  <a:cubicBezTo>
                    <a:pt x="17113" y="26359"/>
                    <a:pt x="17447" y="26259"/>
                    <a:pt x="17814" y="26226"/>
                  </a:cubicBezTo>
                  <a:lnTo>
                    <a:pt x="17847" y="26226"/>
                  </a:lnTo>
                  <a:lnTo>
                    <a:pt x="17880" y="26193"/>
                  </a:lnTo>
                  <a:cubicBezTo>
                    <a:pt x="17947" y="26193"/>
                    <a:pt x="17947" y="26193"/>
                    <a:pt x="17980" y="26159"/>
                  </a:cubicBezTo>
                  <a:cubicBezTo>
                    <a:pt x="18314" y="25992"/>
                    <a:pt x="18681" y="25892"/>
                    <a:pt x="19014" y="25726"/>
                  </a:cubicBezTo>
                  <a:cubicBezTo>
                    <a:pt x="19315" y="25559"/>
                    <a:pt x="19648" y="25492"/>
                    <a:pt x="19948" y="25259"/>
                  </a:cubicBezTo>
                  <a:cubicBezTo>
                    <a:pt x="20149" y="25092"/>
                    <a:pt x="20382" y="24992"/>
                    <a:pt x="20649" y="24825"/>
                  </a:cubicBezTo>
                  <a:cubicBezTo>
                    <a:pt x="20983" y="24658"/>
                    <a:pt x="21283" y="24391"/>
                    <a:pt x="21550" y="24191"/>
                  </a:cubicBezTo>
                  <a:cubicBezTo>
                    <a:pt x="21850" y="23991"/>
                    <a:pt x="22150" y="23691"/>
                    <a:pt x="22450" y="23391"/>
                  </a:cubicBezTo>
                  <a:cubicBezTo>
                    <a:pt x="23117" y="22723"/>
                    <a:pt x="23718" y="21990"/>
                    <a:pt x="24218" y="21189"/>
                  </a:cubicBezTo>
                  <a:cubicBezTo>
                    <a:pt x="24385" y="20922"/>
                    <a:pt x="24652" y="20689"/>
                    <a:pt x="24819" y="20388"/>
                  </a:cubicBezTo>
                  <a:cubicBezTo>
                    <a:pt x="25052" y="19988"/>
                    <a:pt x="25219" y="19554"/>
                    <a:pt x="25486" y="19154"/>
                  </a:cubicBezTo>
                  <a:cubicBezTo>
                    <a:pt x="25953" y="18387"/>
                    <a:pt x="26153" y="17553"/>
                    <a:pt x="26386" y="16719"/>
                  </a:cubicBezTo>
                  <a:cubicBezTo>
                    <a:pt x="26620" y="16019"/>
                    <a:pt x="26720" y="15318"/>
                    <a:pt x="26787" y="14584"/>
                  </a:cubicBezTo>
                  <a:cubicBezTo>
                    <a:pt x="26820" y="14184"/>
                    <a:pt x="26887" y="13717"/>
                    <a:pt x="26820" y="13317"/>
                  </a:cubicBezTo>
                  <a:cubicBezTo>
                    <a:pt x="26954" y="13117"/>
                    <a:pt x="26787" y="12883"/>
                    <a:pt x="26820" y="12783"/>
                  </a:cubicBezTo>
                  <a:cubicBezTo>
                    <a:pt x="26920" y="12549"/>
                    <a:pt x="26753" y="12349"/>
                    <a:pt x="26787" y="12183"/>
                  </a:cubicBezTo>
                  <a:cubicBezTo>
                    <a:pt x="26853" y="11982"/>
                    <a:pt x="26787" y="11816"/>
                    <a:pt x="26720" y="11615"/>
                  </a:cubicBezTo>
                  <a:cubicBezTo>
                    <a:pt x="26687" y="11215"/>
                    <a:pt x="26620" y="10782"/>
                    <a:pt x="26487" y="10348"/>
                  </a:cubicBezTo>
                  <a:cubicBezTo>
                    <a:pt x="26353" y="9914"/>
                    <a:pt x="26186" y="9547"/>
                    <a:pt x="26053" y="9147"/>
                  </a:cubicBezTo>
                  <a:cubicBezTo>
                    <a:pt x="25953" y="8847"/>
                    <a:pt x="25819" y="8580"/>
                    <a:pt x="25686" y="8346"/>
                  </a:cubicBezTo>
                  <a:cubicBezTo>
                    <a:pt x="25519" y="8046"/>
                    <a:pt x="25352" y="7746"/>
                    <a:pt x="25219" y="7412"/>
                  </a:cubicBezTo>
                  <a:cubicBezTo>
                    <a:pt x="24952" y="6745"/>
                    <a:pt x="24518" y="6145"/>
                    <a:pt x="24118" y="5544"/>
                  </a:cubicBezTo>
                  <a:cubicBezTo>
                    <a:pt x="23518" y="4710"/>
                    <a:pt x="22851" y="3910"/>
                    <a:pt x="22117" y="3209"/>
                  </a:cubicBezTo>
                  <a:cubicBezTo>
                    <a:pt x="21550" y="2676"/>
                    <a:pt x="20949" y="2242"/>
                    <a:pt x="20349" y="1808"/>
                  </a:cubicBezTo>
                  <a:cubicBezTo>
                    <a:pt x="19948" y="1708"/>
                    <a:pt x="19648" y="1375"/>
                    <a:pt x="19215" y="1208"/>
                  </a:cubicBezTo>
                  <a:cubicBezTo>
                    <a:pt x="18948" y="1075"/>
                    <a:pt x="18614" y="974"/>
                    <a:pt x="18314" y="841"/>
                  </a:cubicBezTo>
                  <a:lnTo>
                    <a:pt x="17180" y="474"/>
                  </a:lnTo>
                  <a:cubicBezTo>
                    <a:pt x="16646" y="307"/>
                    <a:pt x="16079" y="174"/>
                    <a:pt x="15479" y="141"/>
                  </a:cubicBezTo>
                  <a:cubicBezTo>
                    <a:pt x="15047" y="83"/>
                    <a:pt x="14615" y="0"/>
                    <a:pt x="14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8050825" y="3190925"/>
              <a:ext cx="146800" cy="147775"/>
            </a:xfrm>
            <a:custGeom>
              <a:avLst/>
              <a:gdLst/>
              <a:ahLst/>
              <a:cxnLst/>
              <a:rect l="l" t="t" r="r" b="b"/>
              <a:pathLst>
                <a:path w="5872" h="5911" extrusionOk="0">
                  <a:moveTo>
                    <a:pt x="2988" y="0"/>
                  </a:moveTo>
                  <a:cubicBezTo>
                    <a:pt x="2804" y="0"/>
                    <a:pt x="2610" y="23"/>
                    <a:pt x="2402" y="73"/>
                  </a:cubicBezTo>
                  <a:cubicBezTo>
                    <a:pt x="1968" y="106"/>
                    <a:pt x="1501" y="373"/>
                    <a:pt x="1168" y="807"/>
                  </a:cubicBezTo>
                  <a:cubicBezTo>
                    <a:pt x="300" y="1607"/>
                    <a:pt x="0" y="2608"/>
                    <a:pt x="200" y="3742"/>
                  </a:cubicBezTo>
                  <a:cubicBezTo>
                    <a:pt x="267" y="3942"/>
                    <a:pt x="367" y="4109"/>
                    <a:pt x="467" y="4343"/>
                  </a:cubicBezTo>
                  <a:cubicBezTo>
                    <a:pt x="767" y="5043"/>
                    <a:pt x="1268" y="5444"/>
                    <a:pt x="1968" y="5744"/>
                  </a:cubicBezTo>
                  <a:cubicBezTo>
                    <a:pt x="2302" y="5877"/>
                    <a:pt x="2669" y="5911"/>
                    <a:pt x="3036" y="5911"/>
                  </a:cubicBezTo>
                  <a:cubicBezTo>
                    <a:pt x="3336" y="5911"/>
                    <a:pt x="4103" y="5710"/>
                    <a:pt x="4303" y="5544"/>
                  </a:cubicBezTo>
                  <a:cubicBezTo>
                    <a:pt x="4837" y="5110"/>
                    <a:pt x="5337" y="4610"/>
                    <a:pt x="5638" y="4009"/>
                  </a:cubicBezTo>
                  <a:cubicBezTo>
                    <a:pt x="5771" y="3676"/>
                    <a:pt x="5804" y="3275"/>
                    <a:pt x="5838" y="2942"/>
                  </a:cubicBezTo>
                  <a:cubicBezTo>
                    <a:pt x="5871" y="2608"/>
                    <a:pt x="5638" y="1741"/>
                    <a:pt x="5471" y="1541"/>
                  </a:cubicBezTo>
                  <a:cubicBezTo>
                    <a:pt x="5137" y="1074"/>
                    <a:pt x="4770" y="607"/>
                    <a:pt x="4203" y="340"/>
                  </a:cubicBezTo>
                  <a:cubicBezTo>
                    <a:pt x="3805" y="129"/>
                    <a:pt x="3423" y="0"/>
                    <a:pt x="29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8478625" y="3098875"/>
              <a:ext cx="139300" cy="146950"/>
            </a:xfrm>
            <a:custGeom>
              <a:avLst/>
              <a:gdLst/>
              <a:ahLst/>
              <a:cxnLst/>
              <a:rect l="l" t="t" r="r" b="b"/>
              <a:pathLst>
                <a:path w="5572" h="5878" extrusionOk="0">
                  <a:moveTo>
                    <a:pt x="2898" y="0"/>
                  </a:moveTo>
                  <a:cubicBezTo>
                    <a:pt x="2726" y="0"/>
                    <a:pt x="2550" y="18"/>
                    <a:pt x="2369" y="52"/>
                  </a:cubicBezTo>
                  <a:cubicBezTo>
                    <a:pt x="2202" y="86"/>
                    <a:pt x="2035" y="119"/>
                    <a:pt x="1902" y="152"/>
                  </a:cubicBezTo>
                  <a:cubicBezTo>
                    <a:pt x="1768" y="219"/>
                    <a:pt x="1702" y="286"/>
                    <a:pt x="1635" y="319"/>
                  </a:cubicBezTo>
                  <a:cubicBezTo>
                    <a:pt x="1201" y="586"/>
                    <a:pt x="834" y="820"/>
                    <a:pt x="634" y="1253"/>
                  </a:cubicBezTo>
                  <a:cubicBezTo>
                    <a:pt x="367" y="1720"/>
                    <a:pt x="201" y="2254"/>
                    <a:pt x="134" y="2788"/>
                  </a:cubicBezTo>
                  <a:cubicBezTo>
                    <a:pt x="67" y="2988"/>
                    <a:pt x="0" y="3221"/>
                    <a:pt x="67" y="3421"/>
                  </a:cubicBezTo>
                  <a:cubicBezTo>
                    <a:pt x="134" y="3555"/>
                    <a:pt x="167" y="3622"/>
                    <a:pt x="67" y="3755"/>
                  </a:cubicBezTo>
                  <a:cubicBezTo>
                    <a:pt x="34" y="3788"/>
                    <a:pt x="67" y="3922"/>
                    <a:pt x="134" y="3955"/>
                  </a:cubicBezTo>
                  <a:cubicBezTo>
                    <a:pt x="301" y="4055"/>
                    <a:pt x="234" y="4155"/>
                    <a:pt x="301" y="4289"/>
                  </a:cubicBezTo>
                  <a:cubicBezTo>
                    <a:pt x="334" y="4589"/>
                    <a:pt x="501" y="4789"/>
                    <a:pt x="701" y="4989"/>
                  </a:cubicBezTo>
                  <a:cubicBezTo>
                    <a:pt x="1001" y="5323"/>
                    <a:pt x="1335" y="5556"/>
                    <a:pt x="1735" y="5723"/>
                  </a:cubicBezTo>
                  <a:cubicBezTo>
                    <a:pt x="2032" y="5828"/>
                    <a:pt x="2328" y="5878"/>
                    <a:pt x="2629" y="5878"/>
                  </a:cubicBezTo>
                  <a:cubicBezTo>
                    <a:pt x="2904" y="5878"/>
                    <a:pt x="3183" y="5836"/>
                    <a:pt x="3470" y="5756"/>
                  </a:cubicBezTo>
                  <a:cubicBezTo>
                    <a:pt x="3737" y="5656"/>
                    <a:pt x="4037" y="5423"/>
                    <a:pt x="4337" y="5256"/>
                  </a:cubicBezTo>
                  <a:cubicBezTo>
                    <a:pt x="4671" y="5056"/>
                    <a:pt x="4837" y="4722"/>
                    <a:pt x="5037" y="4422"/>
                  </a:cubicBezTo>
                  <a:cubicBezTo>
                    <a:pt x="5404" y="3888"/>
                    <a:pt x="5571" y="3255"/>
                    <a:pt x="5538" y="2654"/>
                  </a:cubicBezTo>
                  <a:cubicBezTo>
                    <a:pt x="5504" y="1954"/>
                    <a:pt x="5238" y="1287"/>
                    <a:pt x="4671" y="753"/>
                  </a:cubicBezTo>
                  <a:cubicBezTo>
                    <a:pt x="4142" y="251"/>
                    <a:pt x="3551" y="0"/>
                    <a:pt x="28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8219275" y="3151050"/>
              <a:ext cx="225175" cy="102800"/>
            </a:xfrm>
            <a:custGeom>
              <a:avLst/>
              <a:gdLst/>
              <a:ahLst/>
              <a:cxnLst/>
              <a:rect l="l" t="t" r="r" b="b"/>
              <a:pathLst>
                <a:path w="9007" h="4112" extrusionOk="0">
                  <a:moveTo>
                    <a:pt x="8206" y="0"/>
                  </a:moveTo>
                  <a:cubicBezTo>
                    <a:pt x="7673" y="34"/>
                    <a:pt x="7339" y="300"/>
                    <a:pt x="7039" y="701"/>
                  </a:cubicBezTo>
                  <a:cubicBezTo>
                    <a:pt x="6839" y="968"/>
                    <a:pt x="6572" y="1201"/>
                    <a:pt x="6272" y="1368"/>
                  </a:cubicBezTo>
                  <a:cubicBezTo>
                    <a:pt x="6005" y="1601"/>
                    <a:pt x="5704" y="1801"/>
                    <a:pt x="5338" y="1801"/>
                  </a:cubicBezTo>
                  <a:cubicBezTo>
                    <a:pt x="5271" y="1801"/>
                    <a:pt x="5204" y="1835"/>
                    <a:pt x="5171" y="1868"/>
                  </a:cubicBezTo>
                  <a:cubicBezTo>
                    <a:pt x="5056" y="1926"/>
                    <a:pt x="4916" y="2008"/>
                    <a:pt x="4815" y="2008"/>
                  </a:cubicBezTo>
                  <a:cubicBezTo>
                    <a:pt x="4799" y="2008"/>
                    <a:pt x="4784" y="2006"/>
                    <a:pt x="4770" y="2002"/>
                  </a:cubicBezTo>
                  <a:cubicBezTo>
                    <a:pt x="4716" y="1991"/>
                    <a:pt x="4663" y="1986"/>
                    <a:pt x="4611" y="1986"/>
                  </a:cubicBezTo>
                  <a:cubicBezTo>
                    <a:pt x="4348" y="1986"/>
                    <a:pt x="4115" y="2107"/>
                    <a:pt x="3836" y="2135"/>
                  </a:cubicBezTo>
                  <a:cubicBezTo>
                    <a:pt x="3671" y="2159"/>
                    <a:pt x="3523" y="2182"/>
                    <a:pt x="3379" y="2182"/>
                  </a:cubicBezTo>
                  <a:cubicBezTo>
                    <a:pt x="3320" y="2182"/>
                    <a:pt x="3261" y="2178"/>
                    <a:pt x="3203" y="2168"/>
                  </a:cubicBezTo>
                  <a:cubicBezTo>
                    <a:pt x="2602" y="2035"/>
                    <a:pt x="2035" y="1968"/>
                    <a:pt x="1602" y="1468"/>
                  </a:cubicBezTo>
                  <a:cubicBezTo>
                    <a:pt x="1401" y="1268"/>
                    <a:pt x="1168" y="1101"/>
                    <a:pt x="934" y="934"/>
                  </a:cubicBezTo>
                  <a:cubicBezTo>
                    <a:pt x="701" y="968"/>
                    <a:pt x="501" y="1001"/>
                    <a:pt x="334" y="1034"/>
                  </a:cubicBezTo>
                  <a:cubicBezTo>
                    <a:pt x="201" y="1201"/>
                    <a:pt x="67" y="1368"/>
                    <a:pt x="0" y="1501"/>
                  </a:cubicBezTo>
                  <a:lnTo>
                    <a:pt x="0" y="2002"/>
                  </a:lnTo>
                  <a:cubicBezTo>
                    <a:pt x="34" y="2102"/>
                    <a:pt x="67" y="2202"/>
                    <a:pt x="201" y="2335"/>
                  </a:cubicBezTo>
                  <a:cubicBezTo>
                    <a:pt x="267" y="2469"/>
                    <a:pt x="367" y="2669"/>
                    <a:pt x="501" y="2802"/>
                  </a:cubicBezTo>
                  <a:cubicBezTo>
                    <a:pt x="768" y="3169"/>
                    <a:pt x="1201" y="3369"/>
                    <a:pt x="1568" y="3603"/>
                  </a:cubicBezTo>
                  <a:cubicBezTo>
                    <a:pt x="1935" y="3803"/>
                    <a:pt x="2369" y="3970"/>
                    <a:pt x="2769" y="4036"/>
                  </a:cubicBezTo>
                  <a:cubicBezTo>
                    <a:pt x="3019" y="4086"/>
                    <a:pt x="3269" y="4111"/>
                    <a:pt x="3520" y="4111"/>
                  </a:cubicBezTo>
                  <a:cubicBezTo>
                    <a:pt x="3770" y="4111"/>
                    <a:pt x="4020" y="4086"/>
                    <a:pt x="4270" y="4036"/>
                  </a:cubicBezTo>
                  <a:cubicBezTo>
                    <a:pt x="4837" y="3970"/>
                    <a:pt x="5371" y="3836"/>
                    <a:pt x="5905" y="3703"/>
                  </a:cubicBezTo>
                  <a:cubicBezTo>
                    <a:pt x="6171" y="3636"/>
                    <a:pt x="6438" y="3603"/>
                    <a:pt x="6705" y="3436"/>
                  </a:cubicBezTo>
                  <a:cubicBezTo>
                    <a:pt x="7406" y="2936"/>
                    <a:pt x="8173" y="2535"/>
                    <a:pt x="8607" y="1801"/>
                  </a:cubicBezTo>
                  <a:lnTo>
                    <a:pt x="8740" y="1668"/>
                  </a:lnTo>
                  <a:lnTo>
                    <a:pt x="8873" y="1435"/>
                  </a:lnTo>
                  <a:cubicBezTo>
                    <a:pt x="9007" y="1101"/>
                    <a:pt x="8940" y="767"/>
                    <a:pt x="8873" y="501"/>
                  </a:cubicBezTo>
                  <a:cubicBezTo>
                    <a:pt x="8673" y="200"/>
                    <a:pt x="8440" y="100"/>
                    <a:pt x="8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8358550" y="2989250"/>
              <a:ext cx="134275" cy="95100"/>
            </a:xfrm>
            <a:custGeom>
              <a:avLst/>
              <a:gdLst/>
              <a:ahLst/>
              <a:cxnLst/>
              <a:rect l="l" t="t" r="r" b="b"/>
              <a:pathLst>
                <a:path w="5371" h="3804" extrusionOk="0">
                  <a:moveTo>
                    <a:pt x="2502" y="1"/>
                  </a:moveTo>
                  <a:cubicBezTo>
                    <a:pt x="1868" y="101"/>
                    <a:pt x="1201" y="234"/>
                    <a:pt x="767" y="768"/>
                  </a:cubicBezTo>
                  <a:cubicBezTo>
                    <a:pt x="200" y="1302"/>
                    <a:pt x="0" y="1969"/>
                    <a:pt x="133" y="2736"/>
                  </a:cubicBezTo>
                  <a:cubicBezTo>
                    <a:pt x="167" y="2970"/>
                    <a:pt x="300" y="3270"/>
                    <a:pt x="334" y="3437"/>
                  </a:cubicBezTo>
                  <a:cubicBezTo>
                    <a:pt x="534" y="3603"/>
                    <a:pt x="667" y="3737"/>
                    <a:pt x="801" y="3804"/>
                  </a:cubicBezTo>
                  <a:cubicBezTo>
                    <a:pt x="1034" y="3770"/>
                    <a:pt x="1201" y="3704"/>
                    <a:pt x="1434" y="3670"/>
                  </a:cubicBezTo>
                  <a:cubicBezTo>
                    <a:pt x="1768" y="3503"/>
                    <a:pt x="1701" y="3170"/>
                    <a:pt x="1801" y="2970"/>
                  </a:cubicBezTo>
                  <a:cubicBezTo>
                    <a:pt x="1768" y="2636"/>
                    <a:pt x="1768" y="2369"/>
                    <a:pt x="1768" y="2136"/>
                  </a:cubicBezTo>
                  <a:cubicBezTo>
                    <a:pt x="1835" y="1969"/>
                    <a:pt x="1935" y="1835"/>
                    <a:pt x="2001" y="1702"/>
                  </a:cubicBezTo>
                  <a:cubicBezTo>
                    <a:pt x="2212" y="1642"/>
                    <a:pt x="2371" y="1612"/>
                    <a:pt x="2508" y="1612"/>
                  </a:cubicBezTo>
                  <a:cubicBezTo>
                    <a:pt x="2827" y="1612"/>
                    <a:pt x="3026" y="1775"/>
                    <a:pt x="3469" y="2102"/>
                  </a:cubicBezTo>
                  <a:cubicBezTo>
                    <a:pt x="3636" y="2469"/>
                    <a:pt x="3769" y="2903"/>
                    <a:pt x="3869" y="3303"/>
                  </a:cubicBezTo>
                  <a:cubicBezTo>
                    <a:pt x="4003" y="3437"/>
                    <a:pt x="4203" y="3570"/>
                    <a:pt x="4336" y="3670"/>
                  </a:cubicBezTo>
                  <a:cubicBezTo>
                    <a:pt x="4970" y="3670"/>
                    <a:pt x="5337" y="3437"/>
                    <a:pt x="5371" y="2736"/>
                  </a:cubicBezTo>
                  <a:cubicBezTo>
                    <a:pt x="5337" y="2603"/>
                    <a:pt x="5304" y="2336"/>
                    <a:pt x="5204" y="2136"/>
                  </a:cubicBezTo>
                  <a:cubicBezTo>
                    <a:pt x="5104" y="1469"/>
                    <a:pt x="4670" y="1002"/>
                    <a:pt x="4170" y="601"/>
                  </a:cubicBezTo>
                  <a:cubicBezTo>
                    <a:pt x="3836" y="301"/>
                    <a:pt x="3369" y="234"/>
                    <a:pt x="2969" y="101"/>
                  </a:cubicBezTo>
                  <a:cubicBezTo>
                    <a:pt x="2802" y="101"/>
                    <a:pt x="2635" y="1"/>
                    <a:pt x="2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8100850" y="3053850"/>
              <a:ext cx="126775" cy="95575"/>
            </a:xfrm>
            <a:custGeom>
              <a:avLst/>
              <a:gdLst/>
              <a:ahLst/>
              <a:cxnLst/>
              <a:rect l="l" t="t" r="r" b="b"/>
              <a:pathLst>
                <a:path w="5071" h="3823" extrusionOk="0">
                  <a:moveTo>
                    <a:pt x="2797" y="0"/>
                  </a:moveTo>
                  <a:cubicBezTo>
                    <a:pt x="2652" y="0"/>
                    <a:pt x="2502" y="85"/>
                    <a:pt x="2336" y="85"/>
                  </a:cubicBezTo>
                  <a:cubicBezTo>
                    <a:pt x="1835" y="85"/>
                    <a:pt x="1669" y="186"/>
                    <a:pt x="1235" y="419"/>
                  </a:cubicBezTo>
                  <a:cubicBezTo>
                    <a:pt x="1101" y="519"/>
                    <a:pt x="968" y="552"/>
                    <a:pt x="901" y="653"/>
                  </a:cubicBezTo>
                  <a:cubicBezTo>
                    <a:pt x="501" y="1019"/>
                    <a:pt x="268" y="1486"/>
                    <a:pt x="167" y="2020"/>
                  </a:cubicBezTo>
                  <a:cubicBezTo>
                    <a:pt x="101" y="2387"/>
                    <a:pt x="1" y="2754"/>
                    <a:pt x="134" y="3154"/>
                  </a:cubicBezTo>
                  <a:cubicBezTo>
                    <a:pt x="167" y="3321"/>
                    <a:pt x="268" y="3421"/>
                    <a:pt x="334" y="3588"/>
                  </a:cubicBezTo>
                  <a:cubicBezTo>
                    <a:pt x="468" y="3655"/>
                    <a:pt x="601" y="3755"/>
                    <a:pt x="768" y="3755"/>
                  </a:cubicBezTo>
                  <a:cubicBezTo>
                    <a:pt x="872" y="3775"/>
                    <a:pt x="989" y="3822"/>
                    <a:pt x="1102" y="3822"/>
                  </a:cubicBezTo>
                  <a:cubicBezTo>
                    <a:pt x="1171" y="3822"/>
                    <a:pt x="1239" y="3805"/>
                    <a:pt x="1302" y="3755"/>
                  </a:cubicBezTo>
                  <a:cubicBezTo>
                    <a:pt x="1502" y="3588"/>
                    <a:pt x="1669" y="3388"/>
                    <a:pt x="1735" y="3088"/>
                  </a:cubicBezTo>
                  <a:lnTo>
                    <a:pt x="1735" y="2587"/>
                  </a:lnTo>
                  <a:cubicBezTo>
                    <a:pt x="1735" y="2187"/>
                    <a:pt x="1802" y="1920"/>
                    <a:pt x="2102" y="1687"/>
                  </a:cubicBezTo>
                  <a:cubicBezTo>
                    <a:pt x="2302" y="1653"/>
                    <a:pt x="2502" y="1587"/>
                    <a:pt x="2669" y="1553"/>
                  </a:cubicBezTo>
                  <a:cubicBezTo>
                    <a:pt x="2969" y="1687"/>
                    <a:pt x="3170" y="1887"/>
                    <a:pt x="3303" y="2154"/>
                  </a:cubicBezTo>
                  <a:cubicBezTo>
                    <a:pt x="3470" y="2487"/>
                    <a:pt x="3737" y="2687"/>
                    <a:pt x="4004" y="2854"/>
                  </a:cubicBezTo>
                  <a:cubicBezTo>
                    <a:pt x="4137" y="2854"/>
                    <a:pt x="4304" y="2887"/>
                    <a:pt x="4404" y="2887"/>
                  </a:cubicBezTo>
                  <a:cubicBezTo>
                    <a:pt x="4504" y="2821"/>
                    <a:pt x="4637" y="2754"/>
                    <a:pt x="4771" y="2687"/>
                  </a:cubicBezTo>
                  <a:cubicBezTo>
                    <a:pt x="4837" y="2587"/>
                    <a:pt x="4938" y="2487"/>
                    <a:pt x="5004" y="2320"/>
                  </a:cubicBezTo>
                  <a:cubicBezTo>
                    <a:pt x="4971" y="2254"/>
                    <a:pt x="4971" y="2220"/>
                    <a:pt x="4971" y="2187"/>
                  </a:cubicBezTo>
                  <a:cubicBezTo>
                    <a:pt x="5071" y="2020"/>
                    <a:pt x="5004" y="1853"/>
                    <a:pt x="4904" y="1687"/>
                  </a:cubicBezTo>
                  <a:cubicBezTo>
                    <a:pt x="4604" y="1320"/>
                    <a:pt x="4404" y="886"/>
                    <a:pt x="4004" y="552"/>
                  </a:cubicBezTo>
                  <a:cubicBezTo>
                    <a:pt x="3760" y="340"/>
                    <a:pt x="3489" y="43"/>
                    <a:pt x="3089" y="43"/>
                  </a:cubicBezTo>
                  <a:cubicBezTo>
                    <a:pt x="3051" y="43"/>
                    <a:pt x="3011" y="46"/>
                    <a:pt x="2969" y="52"/>
                  </a:cubicBezTo>
                  <a:cubicBezTo>
                    <a:pt x="2912" y="14"/>
                    <a:pt x="2855"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Audio 35">
            <a:extLst>
              <a:ext uri="{FF2B5EF4-FFF2-40B4-BE49-F238E27FC236}">
                <a16:creationId xmlns:a16="http://schemas.microsoft.com/office/drawing/2014/main" id="{03CDF49D-1D8C-D33C-927C-251DE73747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283"/>
    </mc:Choice>
    <mc:Fallback>
      <p:transition spd="slow" advTm="18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1"/>
          <p:cNvSpPr txBox="1">
            <a:spLocks noGrp="1"/>
          </p:cNvSpPr>
          <p:nvPr>
            <p:ph type="title"/>
          </p:nvPr>
        </p:nvSpPr>
        <p:spPr>
          <a:xfrm>
            <a:off x="470950" y="1891475"/>
            <a:ext cx="3748500" cy="15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 relevant variables</a:t>
            </a:r>
            <a:endParaRPr/>
          </a:p>
        </p:txBody>
      </p:sp>
      <p:sp>
        <p:nvSpPr>
          <p:cNvPr id="494" name="Google Shape;494;p41"/>
          <p:cNvSpPr txBox="1">
            <a:spLocks noGrp="1"/>
          </p:cNvSpPr>
          <p:nvPr>
            <p:ph type="subTitle" idx="1"/>
          </p:nvPr>
        </p:nvSpPr>
        <p:spPr>
          <a:xfrm>
            <a:off x="4447250" y="1741325"/>
            <a:ext cx="3748500" cy="838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Life ladder</a:t>
            </a:r>
            <a:endParaRPr/>
          </a:p>
          <a:p>
            <a:pPr marL="457200" lvl="0" indent="-317500" algn="l" rtl="0">
              <a:spcBef>
                <a:spcPts val="0"/>
              </a:spcBef>
              <a:spcAft>
                <a:spcPts val="0"/>
              </a:spcAft>
              <a:buSzPts val="1400"/>
              <a:buChar char="●"/>
            </a:pPr>
            <a:r>
              <a:rPr lang="en"/>
              <a:t>Log GDP per capita</a:t>
            </a:r>
            <a:endParaRPr/>
          </a:p>
          <a:p>
            <a:pPr marL="457200" lvl="0" indent="-317500" algn="l" rtl="0">
              <a:spcBef>
                <a:spcPts val="0"/>
              </a:spcBef>
              <a:spcAft>
                <a:spcPts val="0"/>
              </a:spcAft>
              <a:buSzPts val="1400"/>
              <a:buChar char="●"/>
            </a:pPr>
            <a:r>
              <a:rPr lang="en"/>
              <a:t>Social Support</a:t>
            </a:r>
            <a:endParaRPr/>
          </a:p>
          <a:p>
            <a:pPr marL="457200" lvl="0" indent="-317500" algn="l" rtl="0">
              <a:spcBef>
                <a:spcPts val="0"/>
              </a:spcBef>
              <a:spcAft>
                <a:spcPts val="0"/>
              </a:spcAft>
              <a:buSzPts val="1400"/>
              <a:buChar char="●"/>
            </a:pPr>
            <a:r>
              <a:rPr lang="en"/>
              <a:t>Healthy Life expectancy at birth</a:t>
            </a:r>
            <a:endParaRPr/>
          </a:p>
          <a:p>
            <a:pPr marL="457200" lvl="0" indent="-317500" algn="l" rtl="0">
              <a:spcBef>
                <a:spcPts val="0"/>
              </a:spcBef>
              <a:spcAft>
                <a:spcPts val="0"/>
              </a:spcAft>
              <a:buSzPts val="1400"/>
              <a:buChar char="●"/>
            </a:pPr>
            <a:r>
              <a:rPr lang="en"/>
              <a:t>Freedom to make life choices</a:t>
            </a:r>
            <a:endParaRPr/>
          </a:p>
          <a:p>
            <a:pPr marL="457200" lvl="0" indent="-317500" algn="l" rtl="0">
              <a:spcBef>
                <a:spcPts val="0"/>
              </a:spcBef>
              <a:spcAft>
                <a:spcPts val="0"/>
              </a:spcAft>
              <a:buSzPts val="1400"/>
              <a:buChar char="●"/>
            </a:pPr>
            <a:r>
              <a:rPr lang="en"/>
              <a:t>Generosity</a:t>
            </a:r>
            <a:endParaRPr/>
          </a:p>
          <a:p>
            <a:pPr marL="457200" lvl="0" indent="-317500" algn="l" rtl="0">
              <a:spcBef>
                <a:spcPts val="0"/>
              </a:spcBef>
              <a:spcAft>
                <a:spcPts val="0"/>
              </a:spcAft>
              <a:buSzPts val="1400"/>
              <a:buChar char="●"/>
            </a:pPr>
            <a:r>
              <a:rPr lang="en"/>
              <a:t>Perceptions of corruption</a:t>
            </a:r>
            <a:endParaRPr/>
          </a:p>
          <a:p>
            <a:pPr marL="457200" lvl="0" indent="-317500" algn="l" rtl="0">
              <a:spcBef>
                <a:spcPts val="0"/>
              </a:spcBef>
              <a:spcAft>
                <a:spcPts val="0"/>
              </a:spcAft>
              <a:buSzPts val="1400"/>
              <a:buChar char="●"/>
            </a:pPr>
            <a:r>
              <a:rPr lang="en"/>
              <a:t>Positive affect</a:t>
            </a:r>
            <a:endParaRPr/>
          </a:p>
          <a:p>
            <a:pPr marL="457200" lvl="0" indent="-317500" algn="l" rtl="0">
              <a:spcBef>
                <a:spcPts val="0"/>
              </a:spcBef>
              <a:spcAft>
                <a:spcPts val="0"/>
              </a:spcAft>
              <a:buSzPts val="1400"/>
              <a:buChar char="●"/>
            </a:pPr>
            <a:r>
              <a:rPr lang="en"/>
              <a:t>Negative affect</a:t>
            </a:r>
            <a:endParaRPr/>
          </a:p>
          <a:p>
            <a:pPr marL="0" lvl="0" indent="0" algn="l" rtl="0">
              <a:spcBef>
                <a:spcPts val="0"/>
              </a:spcBef>
              <a:spcAft>
                <a:spcPts val="0"/>
              </a:spcAft>
              <a:buNone/>
            </a:pPr>
            <a:endParaRPr/>
          </a:p>
        </p:txBody>
      </p:sp>
      <p:pic>
        <p:nvPicPr>
          <p:cNvPr id="495" name="Google Shape;495;p41"/>
          <p:cNvPicPr preferRelativeResize="0"/>
          <p:nvPr/>
        </p:nvPicPr>
        <p:blipFill>
          <a:blip r:embed="rId5">
            <a:alphaModFix/>
          </a:blip>
          <a:stretch>
            <a:fillRect/>
          </a:stretch>
        </p:blipFill>
        <p:spPr>
          <a:xfrm>
            <a:off x="152400" y="588625"/>
            <a:ext cx="8839199" cy="613178"/>
          </a:xfrm>
          <a:prstGeom prst="rect">
            <a:avLst/>
          </a:prstGeom>
          <a:noFill/>
          <a:ln>
            <a:noFill/>
          </a:ln>
        </p:spPr>
      </p:pic>
      <p:pic>
        <p:nvPicPr>
          <p:cNvPr id="28" name="Audio 27">
            <a:extLst>
              <a:ext uri="{FF2B5EF4-FFF2-40B4-BE49-F238E27FC236}">
                <a16:creationId xmlns:a16="http://schemas.microsoft.com/office/drawing/2014/main" id="{225A01A5-BD6C-895D-3FF0-4CA98D6F02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61"/>
    </mc:Choice>
    <mc:Fallback>
      <p:transition spd="slow" advTm="8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2"/>
          <p:cNvSpPr txBox="1">
            <a:spLocks noGrp="1"/>
          </p:cNvSpPr>
          <p:nvPr>
            <p:ph type="title"/>
          </p:nvPr>
        </p:nvSpPr>
        <p:spPr>
          <a:xfrm>
            <a:off x="3009875" y="1640775"/>
            <a:ext cx="5214000" cy="130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 DATA ANALYSIS</a:t>
            </a:r>
            <a:endParaRPr/>
          </a:p>
        </p:txBody>
      </p:sp>
      <p:sp>
        <p:nvSpPr>
          <p:cNvPr id="501" name="Google Shape;501;p42"/>
          <p:cNvSpPr txBox="1">
            <a:spLocks noGrp="1"/>
          </p:cNvSpPr>
          <p:nvPr>
            <p:ph type="title" idx="2"/>
          </p:nvPr>
        </p:nvSpPr>
        <p:spPr>
          <a:xfrm>
            <a:off x="1577138" y="1631569"/>
            <a:ext cx="1235100" cy="13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solidFill>
                  <a:schemeClr val="dk1"/>
                </a:solidFill>
              </a:rPr>
              <a:t>03</a:t>
            </a:r>
            <a:endParaRPr b="0">
              <a:solidFill>
                <a:schemeClr val="dk1"/>
              </a:solidFill>
            </a:endParaRPr>
          </a:p>
        </p:txBody>
      </p:sp>
      <p:pic>
        <p:nvPicPr>
          <p:cNvPr id="502" name="Google Shape;502;p42"/>
          <p:cNvPicPr preferRelativeResize="0"/>
          <p:nvPr/>
        </p:nvPicPr>
        <p:blipFill>
          <a:blip r:embed="rId5">
            <a:alphaModFix/>
          </a:blip>
          <a:stretch>
            <a:fillRect/>
          </a:stretch>
        </p:blipFill>
        <p:spPr>
          <a:xfrm>
            <a:off x="7936376" y="2974484"/>
            <a:ext cx="988750" cy="1995875"/>
          </a:xfrm>
          <a:prstGeom prst="rect">
            <a:avLst/>
          </a:prstGeom>
          <a:noFill/>
          <a:ln>
            <a:noFill/>
          </a:ln>
        </p:spPr>
      </p:pic>
      <p:pic>
        <p:nvPicPr>
          <p:cNvPr id="503" name="Google Shape;503;p42"/>
          <p:cNvPicPr preferRelativeResize="0"/>
          <p:nvPr/>
        </p:nvPicPr>
        <p:blipFill>
          <a:blip r:embed="rId6">
            <a:alphaModFix/>
          </a:blip>
          <a:stretch>
            <a:fillRect/>
          </a:stretch>
        </p:blipFill>
        <p:spPr>
          <a:xfrm rot="-7814099">
            <a:off x="3440645" y="-941673"/>
            <a:ext cx="2537760" cy="2052600"/>
          </a:xfrm>
          <a:prstGeom prst="rect">
            <a:avLst/>
          </a:prstGeom>
          <a:noFill/>
          <a:ln>
            <a:noFill/>
          </a:ln>
        </p:spPr>
      </p:pic>
      <p:grpSp>
        <p:nvGrpSpPr>
          <p:cNvPr id="504" name="Google Shape;504;p42"/>
          <p:cNvGrpSpPr/>
          <p:nvPr/>
        </p:nvGrpSpPr>
        <p:grpSpPr>
          <a:xfrm rot="-944308" flipH="1">
            <a:off x="4065496" y="3757182"/>
            <a:ext cx="1013010" cy="1026927"/>
            <a:chOff x="3907850" y="489501"/>
            <a:chExt cx="664190" cy="673316"/>
          </a:xfrm>
        </p:grpSpPr>
        <p:sp>
          <p:nvSpPr>
            <p:cNvPr id="505" name="Google Shape;505;p42"/>
            <p:cNvSpPr/>
            <p:nvPr/>
          </p:nvSpPr>
          <p:spPr>
            <a:xfrm>
              <a:off x="3907850" y="489501"/>
              <a:ext cx="664190" cy="673316"/>
            </a:xfrm>
            <a:custGeom>
              <a:avLst/>
              <a:gdLst/>
              <a:ahLst/>
              <a:cxnLst/>
              <a:rect l="l" t="t" r="r" b="b"/>
              <a:pathLst>
                <a:path w="36394" h="36894" extrusionOk="0">
                  <a:moveTo>
                    <a:pt x="18447" y="0"/>
                  </a:moveTo>
                  <a:cubicBezTo>
                    <a:pt x="18014" y="0"/>
                    <a:pt x="17647" y="33"/>
                    <a:pt x="17246" y="67"/>
                  </a:cubicBezTo>
                  <a:cubicBezTo>
                    <a:pt x="17113" y="67"/>
                    <a:pt x="16980" y="167"/>
                    <a:pt x="16846" y="167"/>
                  </a:cubicBezTo>
                  <a:cubicBezTo>
                    <a:pt x="16779" y="167"/>
                    <a:pt x="16683" y="152"/>
                    <a:pt x="16597" y="152"/>
                  </a:cubicBezTo>
                  <a:cubicBezTo>
                    <a:pt x="16553" y="152"/>
                    <a:pt x="16513" y="156"/>
                    <a:pt x="16479" y="167"/>
                  </a:cubicBezTo>
                  <a:cubicBezTo>
                    <a:pt x="16079" y="334"/>
                    <a:pt x="15645" y="367"/>
                    <a:pt x="15245" y="400"/>
                  </a:cubicBezTo>
                  <a:cubicBezTo>
                    <a:pt x="14845" y="500"/>
                    <a:pt x="14478" y="567"/>
                    <a:pt x="14144" y="667"/>
                  </a:cubicBezTo>
                  <a:cubicBezTo>
                    <a:pt x="13744" y="734"/>
                    <a:pt x="13344" y="967"/>
                    <a:pt x="12943" y="1067"/>
                  </a:cubicBezTo>
                  <a:cubicBezTo>
                    <a:pt x="12476" y="1201"/>
                    <a:pt x="12076" y="1368"/>
                    <a:pt x="11676" y="1568"/>
                  </a:cubicBezTo>
                  <a:cubicBezTo>
                    <a:pt x="10808" y="2001"/>
                    <a:pt x="9941" y="2402"/>
                    <a:pt x="9074" y="2802"/>
                  </a:cubicBezTo>
                  <a:cubicBezTo>
                    <a:pt x="8273" y="3169"/>
                    <a:pt x="7506" y="3636"/>
                    <a:pt x="6806" y="4136"/>
                  </a:cubicBezTo>
                  <a:cubicBezTo>
                    <a:pt x="6105" y="4570"/>
                    <a:pt x="5505" y="5170"/>
                    <a:pt x="4838" y="5704"/>
                  </a:cubicBezTo>
                  <a:cubicBezTo>
                    <a:pt x="4571" y="5904"/>
                    <a:pt x="4337" y="6204"/>
                    <a:pt x="4137" y="6505"/>
                  </a:cubicBezTo>
                  <a:cubicBezTo>
                    <a:pt x="3770" y="6905"/>
                    <a:pt x="3437" y="7339"/>
                    <a:pt x="3103" y="7739"/>
                  </a:cubicBezTo>
                  <a:cubicBezTo>
                    <a:pt x="2636" y="8306"/>
                    <a:pt x="2336" y="8906"/>
                    <a:pt x="1969" y="9540"/>
                  </a:cubicBezTo>
                  <a:cubicBezTo>
                    <a:pt x="1602" y="10174"/>
                    <a:pt x="1435" y="10874"/>
                    <a:pt x="1168" y="11542"/>
                  </a:cubicBezTo>
                  <a:cubicBezTo>
                    <a:pt x="1068" y="11875"/>
                    <a:pt x="935" y="12209"/>
                    <a:pt x="901" y="12576"/>
                  </a:cubicBezTo>
                  <a:cubicBezTo>
                    <a:pt x="835" y="13009"/>
                    <a:pt x="635" y="13376"/>
                    <a:pt x="668" y="13810"/>
                  </a:cubicBezTo>
                  <a:cubicBezTo>
                    <a:pt x="434" y="14344"/>
                    <a:pt x="434" y="14911"/>
                    <a:pt x="301" y="15511"/>
                  </a:cubicBezTo>
                  <a:cubicBezTo>
                    <a:pt x="268" y="15711"/>
                    <a:pt x="234" y="15911"/>
                    <a:pt x="168" y="16178"/>
                  </a:cubicBezTo>
                  <a:cubicBezTo>
                    <a:pt x="134" y="16412"/>
                    <a:pt x="134" y="16645"/>
                    <a:pt x="101" y="16879"/>
                  </a:cubicBezTo>
                  <a:cubicBezTo>
                    <a:pt x="1" y="17146"/>
                    <a:pt x="101" y="17413"/>
                    <a:pt x="101" y="17679"/>
                  </a:cubicBezTo>
                  <a:cubicBezTo>
                    <a:pt x="101" y="17913"/>
                    <a:pt x="1" y="18180"/>
                    <a:pt x="1" y="18413"/>
                  </a:cubicBezTo>
                  <a:cubicBezTo>
                    <a:pt x="1" y="19080"/>
                    <a:pt x="168" y="19714"/>
                    <a:pt x="101" y="20381"/>
                  </a:cubicBezTo>
                  <a:lnTo>
                    <a:pt x="101" y="20481"/>
                  </a:lnTo>
                  <a:cubicBezTo>
                    <a:pt x="268" y="20648"/>
                    <a:pt x="168" y="20815"/>
                    <a:pt x="168" y="20982"/>
                  </a:cubicBezTo>
                  <a:cubicBezTo>
                    <a:pt x="234" y="21149"/>
                    <a:pt x="268" y="21349"/>
                    <a:pt x="268" y="21515"/>
                  </a:cubicBezTo>
                  <a:cubicBezTo>
                    <a:pt x="301" y="21749"/>
                    <a:pt x="301" y="22016"/>
                    <a:pt x="401" y="22249"/>
                  </a:cubicBezTo>
                  <a:cubicBezTo>
                    <a:pt x="568" y="22750"/>
                    <a:pt x="668" y="23317"/>
                    <a:pt x="835" y="23817"/>
                  </a:cubicBezTo>
                  <a:cubicBezTo>
                    <a:pt x="1135" y="24818"/>
                    <a:pt x="1602" y="25718"/>
                    <a:pt x="2002" y="26686"/>
                  </a:cubicBezTo>
                  <a:cubicBezTo>
                    <a:pt x="2269" y="27253"/>
                    <a:pt x="2636" y="27820"/>
                    <a:pt x="2970" y="28387"/>
                  </a:cubicBezTo>
                  <a:cubicBezTo>
                    <a:pt x="3336" y="29021"/>
                    <a:pt x="3737" y="29655"/>
                    <a:pt x="4237" y="30155"/>
                  </a:cubicBezTo>
                  <a:cubicBezTo>
                    <a:pt x="4637" y="30589"/>
                    <a:pt x="5004" y="31156"/>
                    <a:pt x="5505" y="31523"/>
                  </a:cubicBezTo>
                  <a:cubicBezTo>
                    <a:pt x="5972" y="31856"/>
                    <a:pt x="6339" y="32223"/>
                    <a:pt x="6772" y="32557"/>
                  </a:cubicBezTo>
                  <a:cubicBezTo>
                    <a:pt x="7439" y="33090"/>
                    <a:pt x="8107" y="33591"/>
                    <a:pt x="8840" y="34091"/>
                  </a:cubicBezTo>
                  <a:cubicBezTo>
                    <a:pt x="9407" y="34491"/>
                    <a:pt x="9941" y="34858"/>
                    <a:pt x="10508" y="35092"/>
                  </a:cubicBezTo>
                  <a:cubicBezTo>
                    <a:pt x="10909" y="35259"/>
                    <a:pt x="11275" y="35492"/>
                    <a:pt x="11642" y="35659"/>
                  </a:cubicBezTo>
                  <a:cubicBezTo>
                    <a:pt x="12176" y="35859"/>
                    <a:pt x="12743" y="36026"/>
                    <a:pt x="13277" y="36193"/>
                  </a:cubicBezTo>
                  <a:cubicBezTo>
                    <a:pt x="13477" y="36259"/>
                    <a:pt x="13744" y="36193"/>
                    <a:pt x="13944" y="36326"/>
                  </a:cubicBezTo>
                  <a:cubicBezTo>
                    <a:pt x="14044" y="36376"/>
                    <a:pt x="14144" y="36376"/>
                    <a:pt x="14240" y="36376"/>
                  </a:cubicBezTo>
                  <a:cubicBezTo>
                    <a:pt x="14336" y="36376"/>
                    <a:pt x="14428" y="36376"/>
                    <a:pt x="14511" y="36426"/>
                  </a:cubicBezTo>
                  <a:cubicBezTo>
                    <a:pt x="14745" y="36560"/>
                    <a:pt x="14945" y="36493"/>
                    <a:pt x="15178" y="36560"/>
                  </a:cubicBezTo>
                  <a:cubicBezTo>
                    <a:pt x="15345" y="36660"/>
                    <a:pt x="15612" y="36660"/>
                    <a:pt x="15845" y="36693"/>
                  </a:cubicBezTo>
                  <a:cubicBezTo>
                    <a:pt x="16079" y="36726"/>
                    <a:pt x="16279" y="36726"/>
                    <a:pt x="16513" y="36760"/>
                  </a:cubicBezTo>
                  <a:cubicBezTo>
                    <a:pt x="16613" y="36793"/>
                    <a:pt x="16713" y="36804"/>
                    <a:pt x="16813" y="36804"/>
                  </a:cubicBezTo>
                  <a:cubicBezTo>
                    <a:pt x="17013" y="36804"/>
                    <a:pt x="17213" y="36760"/>
                    <a:pt x="17413" y="36760"/>
                  </a:cubicBezTo>
                  <a:cubicBezTo>
                    <a:pt x="17680" y="36760"/>
                    <a:pt x="18014" y="36860"/>
                    <a:pt x="18314" y="36860"/>
                  </a:cubicBezTo>
                  <a:cubicBezTo>
                    <a:pt x="18481" y="36860"/>
                    <a:pt x="18614" y="36760"/>
                    <a:pt x="18781" y="36760"/>
                  </a:cubicBezTo>
                  <a:lnTo>
                    <a:pt x="19081" y="36760"/>
                  </a:lnTo>
                  <a:cubicBezTo>
                    <a:pt x="19248" y="36693"/>
                    <a:pt x="19448" y="36593"/>
                    <a:pt x="19615" y="36526"/>
                  </a:cubicBezTo>
                  <a:lnTo>
                    <a:pt x="19615" y="36526"/>
                  </a:lnTo>
                  <a:cubicBezTo>
                    <a:pt x="19415" y="36660"/>
                    <a:pt x="19148" y="36760"/>
                    <a:pt x="18948" y="36893"/>
                  </a:cubicBezTo>
                  <a:lnTo>
                    <a:pt x="19481" y="36893"/>
                  </a:lnTo>
                  <a:cubicBezTo>
                    <a:pt x="19748" y="36893"/>
                    <a:pt x="19948" y="36893"/>
                    <a:pt x="20182" y="36826"/>
                  </a:cubicBezTo>
                  <a:cubicBezTo>
                    <a:pt x="20415" y="36726"/>
                    <a:pt x="20682" y="36760"/>
                    <a:pt x="20949" y="36726"/>
                  </a:cubicBezTo>
                  <a:cubicBezTo>
                    <a:pt x="21316" y="36693"/>
                    <a:pt x="21683" y="36593"/>
                    <a:pt x="22083" y="36526"/>
                  </a:cubicBezTo>
                  <a:cubicBezTo>
                    <a:pt x="22650" y="36426"/>
                    <a:pt x="23184" y="36259"/>
                    <a:pt x="23751" y="36093"/>
                  </a:cubicBezTo>
                  <a:cubicBezTo>
                    <a:pt x="24452" y="35892"/>
                    <a:pt x="25152" y="35659"/>
                    <a:pt x="25819" y="35325"/>
                  </a:cubicBezTo>
                  <a:cubicBezTo>
                    <a:pt x="26186" y="35092"/>
                    <a:pt x="26586" y="34858"/>
                    <a:pt x="26953" y="34658"/>
                  </a:cubicBezTo>
                  <a:cubicBezTo>
                    <a:pt x="27687" y="34225"/>
                    <a:pt x="28354" y="33691"/>
                    <a:pt x="28988" y="33057"/>
                  </a:cubicBezTo>
                  <a:cubicBezTo>
                    <a:pt x="29722" y="32323"/>
                    <a:pt x="30456" y="31589"/>
                    <a:pt x="31056" y="30755"/>
                  </a:cubicBezTo>
                  <a:cubicBezTo>
                    <a:pt x="31523" y="30188"/>
                    <a:pt x="32024" y="29555"/>
                    <a:pt x="32491" y="28921"/>
                  </a:cubicBezTo>
                  <a:cubicBezTo>
                    <a:pt x="32991" y="28254"/>
                    <a:pt x="33458" y="27520"/>
                    <a:pt x="33825" y="26819"/>
                  </a:cubicBezTo>
                  <a:cubicBezTo>
                    <a:pt x="34459" y="25652"/>
                    <a:pt x="35026" y="24418"/>
                    <a:pt x="35459" y="23183"/>
                  </a:cubicBezTo>
                  <a:cubicBezTo>
                    <a:pt x="35626" y="22716"/>
                    <a:pt x="35793" y="22216"/>
                    <a:pt x="35860" y="21749"/>
                  </a:cubicBezTo>
                  <a:cubicBezTo>
                    <a:pt x="35960" y="21315"/>
                    <a:pt x="36127" y="20882"/>
                    <a:pt x="36060" y="20381"/>
                  </a:cubicBezTo>
                  <a:cubicBezTo>
                    <a:pt x="36227" y="20215"/>
                    <a:pt x="36160" y="19981"/>
                    <a:pt x="36160" y="19748"/>
                  </a:cubicBezTo>
                  <a:cubicBezTo>
                    <a:pt x="36193" y="19547"/>
                    <a:pt x="36227" y="19314"/>
                    <a:pt x="36227" y="19080"/>
                  </a:cubicBezTo>
                  <a:cubicBezTo>
                    <a:pt x="36260" y="18213"/>
                    <a:pt x="36393" y="17312"/>
                    <a:pt x="36193" y="16378"/>
                  </a:cubicBezTo>
                  <a:cubicBezTo>
                    <a:pt x="36127" y="16045"/>
                    <a:pt x="36193" y="15711"/>
                    <a:pt x="36127" y="15378"/>
                  </a:cubicBezTo>
                  <a:cubicBezTo>
                    <a:pt x="36026" y="15078"/>
                    <a:pt x="36127" y="14744"/>
                    <a:pt x="35993" y="14444"/>
                  </a:cubicBezTo>
                  <a:cubicBezTo>
                    <a:pt x="35926" y="14244"/>
                    <a:pt x="36026" y="13943"/>
                    <a:pt x="35826" y="13810"/>
                  </a:cubicBezTo>
                  <a:cubicBezTo>
                    <a:pt x="35826" y="13476"/>
                    <a:pt x="35693" y="13176"/>
                    <a:pt x="35626" y="12843"/>
                  </a:cubicBezTo>
                  <a:cubicBezTo>
                    <a:pt x="35526" y="12376"/>
                    <a:pt x="35426" y="11909"/>
                    <a:pt x="35193" y="11508"/>
                  </a:cubicBezTo>
                  <a:cubicBezTo>
                    <a:pt x="34992" y="11041"/>
                    <a:pt x="34926" y="10574"/>
                    <a:pt x="34625" y="10207"/>
                  </a:cubicBezTo>
                  <a:cubicBezTo>
                    <a:pt x="34425" y="9407"/>
                    <a:pt x="33925" y="8773"/>
                    <a:pt x="33591" y="8072"/>
                  </a:cubicBezTo>
                  <a:cubicBezTo>
                    <a:pt x="33458" y="7806"/>
                    <a:pt x="33258" y="7539"/>
                    <a:pt x="33024" y="7239"/>
                  </a:cubicBezTo>
                  <a:cubicBezTo>
                    <a:pt x="32858" y="6972"/>
                    <a:pt x="32691" y="6705"/>
                    <a:pt x="32491" y="6405"/>
                  </a:cubicBezTo>
                  <a:cubicBezTo>
                    <a:pt x="32224" y="6038"/>
                    <a:pt x="31957" y="5704"/>
                    <a:pt x="31657" y="5371"/>
                  </a:cubicBezTo>
                  <a:cubicBezTo>
                    <a:pt x="31490" y="5170"/>
                    <a:pt x="31190" y="5004"/>
                    <a:pt x="31090" y="4703"/>
                  </a:cubicBezTo>
                  <a:cubicBezTo>
                    <a:pt x="30789" y="4570"/>
                    <a:pt x="30623" y="4336"/>
                    <a:pt x="30422" y="4136"/>
                  </a:cubicBezTo>
                  <a:cubicBezTo>
                    <a:pt x="30122" y="3869"/>
                    <a:pt x="29855" y="3636"/>
                    <a:pt x="29589" y="3369"/>
                  </a:cubicBezTo>
                  <a:cubicBezTo>
                    <a:pt x="29172" y="3042"/>
                    <a:pt x="28783" y="2742"/>
                    <a:pt x="28349" y="2444"/>
                  </a:cubicBezTo>
                  <a:lnTo>
                    <a:pt x="28349" y="2444"/>
                  </a:lnTo>
                  <a:cubicBezTo>
                    <a:pt x="28261" y="2369"/>
                    <a:pt x="28165" y="2298"/>
                    <a:pt x="28054" y="2235"/>
                  </a:cubicBezTo>
                  <a:lnTo>
                    <a:pt x="28054" y="2235"/>
                  </a:lnTo>
                  <a:cubicBezTo>
                    <a:pt x="28054" y="2235"/>
                    <a:pt x="28054" y="2235"/>
                    <a:pt x="28054" y="2235"/>
                  </a:cubicBezTo>
                  <a:cubicBezTo>
                    <a:pt x="27620" y="1968"/>
                    <a:pt x="27153" y="1668"/>
                    <a:pt x="26653" y="1368"/>
                  </a:cubicBezTo>
                  <a:cubicBezTo>
                    <a:pt x="26320" y="1201"/>
                    <a:pt x="25953" y="1034"/>
                    <a:pt x="25619" y="901"/>
                  </a:cubicBezTo>
                  <a:cubicBezTo>
                    <a:pt x="25019" y="701"/>
                    <a:pt x="24485" y="534"/>
                    <a:pt x="23884" y="367"/>
                  </a:cubicBezTo>
                  <a:cubicBezTo>
                    <a:pt x="23618" y="300"/>
                    <a:pt x="23317" y="334"/>
                    <a:pt x="23051" y="234"/>
                  </a:cubicBezTo>
                  <a:cubicBezTo>
                    <a:pt x="22970" y="204"/>
                    <a:pt x="22884" y="198"/>
                    <a:pt x="22796" y="198"/>
                  </a:cubicBezTo>
                  <a:cubicBezTo>
                    <a:pt x="22737" y="198"/>
                    <a:pt x="22677" y="200"/>
                    <a:pt x="22617" y="200"/>
                  </a:cubicBezTo>
                  <a:cubicBezTo>
                    <a:pt x="22467" y="200"/>
                    <a:pt x="22317" y="184"/>
                    <a:pt x="22183" y="67"/>
                  </a:cubicBezTo>
                  <a:cubicBezTo>
                    <a:pt x="21683" y="33"/>
                    <a:pt x="21149" y="0"/>
                    <a:pt x="206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4047253" y="860026"/>
              <a:ext cx="362244" cy="163009"/>
            </a:xfrm>
            <a:custGeom>
              <a:avLst/>
              <a:gdLst/>
              <a:ahLst/>
              <a:cxnLst/>
              <a:rect l="l" t="t" r="r" b="b"/>
              <a:pathLst>
                <a:path w="19849" h="8932" extrusionOk="0">
                  <a:moveTo>
                    <a:pt x="895" y="1"/>
                  </a:moveTo>
                  <a:cubicBezTo>
                    <a:pt x="752" y="1"/>
                    <a:pt x="611" y="49"/>
                    <a:pt x="501" y="177"/>
                  </a:cubicBezTo>
                  <a:cubicBezTo>
                    <a:pt x="501" y="211"/>
                    <a:pt x="468" y="211"/>
                    <a:pt x="468" y="211"/>
                  </a:cubicBezTo>
                  <a:cubicBezTo>
                    <a:pt x="234" y="211"/>
                    <a:pt x="234" y="378"/>
                    <a:pt x="201" y="511"/>
                  </a:cubicBezTo>
                  <a:cubicBezTo>
                    <a:pt x="134" y="644"/>
                    <a:pt x="1" y="878"/>
                    <a:pt x="34" y="1045"/>
                  </a:cubicBezTo>
                  <a:cubicBezTo>
                    <a:pt x="134" y="1378"/>
                    <a:pt x="167" y="1712"/>
                    <a:pt x="234" y="2045"/>
                  </a:cubicBezTo>
                  <a:cubicBezTo>
                    <a:pt x="334" y="2346"/>
                    <a:pt x="401" y="2679"/>
                    <a:pt x="534" y="3013"/>
                  </a:cubicBezTo>
                  <a:cubicBezTo>
                    <a:pt x="634" y="3280"/>
                    <a:pt x="801" y="3613"/>
                    <a:pt x="901" y="3913"/>
                  </a:cubicBezTo>
                  <a:cubicBezTo>
                    <a:pt x="1301" y="4714"/>
                    <a:pt x="1735" y="5448"/>
                    <a:pt x="2402" y="6082"/>
                  </a:cubicBezTo>
                  <a:lnTo>
                    <a:pt x="3003" y="6682"/>
                  </a:lnTo>
                  <a:cubicBezTo>
                    <a:pt x="3203" y="6916"/>
                    <a:pt x="3503" y="7082"/>
                    <a:pt x="3737" y="7249"/>
                  </a:cubicBezTo>
                  <a:cubicBezTo>
                    <a:pt x="4237" y="7583"/>
                    <a:pt x="4737" y="7883"/>
                    <a:pt x="5304" y="8083"/>
                  </a:cubicBezTo>
                  <a:cubicBezTo>
                    <a:pt x="5838" y="8283"/>
                    <a:pt x="6338" y="8450"/>
                    <a:pt x="6872" y="8617"/>
                  </a:cubicBezTo>
                  <a:cubicBezTo>
                    <a:pt x="7406" y="8784"/>
                    <a:pt x="8006" y="8850"/>
                    <a:pt x="8573" y="8917"/>
                  </a:cubicBezTo>
                  <a:cubicBezTo>
                    <a:pt x="8696" y="8928"/>
                    <a:pt x="8818" y="8932"/>
                    <a:pt x="8939" y="8932"/>
                  </a:cubicBezTo>
                  <a:cubicBezTo>
                    <a:pt x="9181" y="8932"/>
                    <a:pt x="9418" y="8917"/>
                    <a:pt x="9641" y="8917"/>
                  </a:cubicBezTo>
                  <a:cubicBezTo>
                    <a:pt x="9863" y="8917"/>
                    <a:pt x="10100" y="8932"/>
                    <a:pt x="10342" y="8932"/>
                  </a:cubicBezTo>
                  <a:cubicBezTo>
                    <a:pt x="10464" y="8932"/>
                    <a:pt x="10586" y="8928"/>
                    <a:pt x="10708" y="8917"/>
                  </a:cubicBezTo>
                  <a:cubicBezTo>
                    <a:pt x="11008" y="8884"/>
                    <a:pt x="11342" y="8850"/>
                    <a:pt x="11676" y="8750"/>
                  </a:cubicBezTo>
                  <a:cubicBezTo>
                    <a:pt x="11909" y="8717"/>
                    <a:pt x="12209" y="8683"/>
                    <a:pt x="12476" y="8583"/>
                  </a:cubicBezTo>
                  <a:cubicBezTo>
                    <a:pt x="12710" y="8517"/>
                    <a:pt x="12976" y="8383"/>
                    <a:pt x="13210" y="8350"/>
                  </a:cubicBezTo>
                  <a:cubicBezTo>
                    <a:pt x="13877" y="8183"/>
                    <a:pt x="14478" y="7850"/>
                    <a:pt x="15078" y="7549"/>
                  </a:cubicBezTo>
                  <a:cubicBezTo>
                    <a:pt x="15545" y="7349"/>
                    <a:pt x="15912" y="7082"/>
                    <a:pt x="16346" y="6782"/>
                  </a:cubicBezTo>
                  <a:cubicBezTo>
                    <a:pt x="16846" y="6449"/>
                    <a:pt x="17213" y="6015"/>
                    <a:pt x="17646" y="5581"/>
                  </a:cubicBezTo>
                  <a:cubicBezTo>
                    <a:pt x="17880" y="5281"/>
                    <a:pt x="18113" y="5014"/>
                    <a:pt x="18314" y="4714"/>
                  </a:cubicBezTo>
                  <a:cubicBezTo>
                    <a:pt x="18714" y="4114"/>
                    <a:pt x="19047" y="3446"/>
                    <a:pt x="19381" y="2846"/>
                  </a:cubicBezTo>
                  <a:cubicBezTo>
                    <a:pt x="19681" y="2279"/>
                    <a:pt x="19848" y="1779"/>
                    <a:pt x="19781" y="1111"/>
                  </a:cubicBezTo>
                  <a:cubicBezTo>
                    <a:pt x="19648" y="945"/>
                    <a:pt x="19448" y="744"/>
                    <a:pt x="19281" y="544"/>
                  </a:cubicBezTo>
                  <a:cubicBezTo>
                    <a:pt x="19047" y="544"/>
                    <a:pt x="18847" y="578"/>
                    <a:pt x="18747" y="678"/>
                  </a:cubicBezTo>
                  <a:cubicBezTo>
                    <a:pt x="18514" y="678"/>
                    <a:pt x="18314" y="778"/>
                    <a:pt x="18180" y="945"/>
                  </a:cubicBezTo>
                  <a:cubicBezTo>
                    <a:pt x="18047" y="1078"/>
                    <a:pt x="17913" y="1278"/>
                    <a:pt x="17847" y="1445"/>
                  </a:cubicBezTo>
                  <a:cubicBezTo>
                    <a:pt x="17646" y="1945"/>
                    <a:pt x="17380" y="2412"/>
                    <a:pt x="17213" y="2913"/>
                  </a:cubicBezTo>
                  <a:cubicBezTo>
                    <a:pt x="17013" y="3513"/>
                    <a:pt x="16679" y="4047"/>
                    <a:pt x="16312" y="4514"/>
                  </a:cubicBezTo>
                  <a:cubicBezTo>
                    <a:pt x="15712" y="5214"/>
                    <a:pt x="14978" y="5781"/>
                    <a:pt x="14144" y="6215"/>
                  </a:cubicBezTo>
                  <a:cubicBezTo>
                    <a:pt x="13677" y="6415"/>
                    <a:pt x="13210" y="6549"/>
                    <a:pt x="12743" y="6749"/>
                  </a:cubicBezTo>
                  <a:cubicBezTo>
                    <a:pt x="12543" y="6849"/>
                    <a:pt x="12309" y="6916"/>
                    <a:pt x="12076" y="6949"/>
                  </a:cubicBezTo>
                  <a:cubicBezTo>
                    <a:pt x="11876" y="7049"/>
                    <a:pt x="11642" y="6982"/>
                    <a:pt x="11409" y="7082"/>
                  </a:cubicBezTo>
                  <a:cubicBezTo>
                    <a:pt x="11175" y="7182"/>
                    <a:pt x="10975" y="7182"/>
                    <a:pt x="10708" y="7182"/>
                  </a:cubicBezTo>
                  <a:cubicBezTo>
                    <a:pt x="10501" y="7182"/>
                    <a:pt x="10293" y="7288"/>
                    <a:pt x="10086" y="7288"/>
                  </a:cubicBezTo>
                  <a:cubicBezTo>
                    <a:pt x="10060" y="7288"/>
                    <a:pt x="10034" y="7286"/>
                    <a:pt x="10008" y="7282"/>
                  </a:cubicBezTo>
                  <a:cubicBezTo>
                    <a:pt x="9641" y="7249"/>
                    <a:pt x="9240" y="7282"/>
                    <a:pt x="8874" y="7216"/>
                  </a:cubicBezTo>
                  <a:cubicBezTo>
                    <a:pt x="8573" y="7116"/>
                    <a:pt x="8206" y="7149"/>
                    <a:pt x="7873" y="7116"/>
                  </a:cubicBezTo>
                  <a:cubicBezTo>
                    <a:pt x="7372" y="7049"/>
                    <a:pt x="6905" y="6949"/>
                    <a:pt x="6405" y="6782"/>
                  </a:cubicBezTo>
                  <a:cubicBezTo>
                    <a:pt x="5538" y="6482"/>
                    <a:pt x="4704" y="6082"/>
                    <a:pt x="4037" y="5414"/>
                  </a:cubicBezTo>
                  <a:cubicBezTo>
                    <a:pt x="3703" y="5114"/>
                    <a:pt x="3403" y="4781"/>
                    <a:pt x="3136" y="4447"/>
                  </a:cubicBezTo>
                  <a:cubicBezTo>
                    <a:pt x="2736" y="3980"/>
                    <a:pt x="2536" y="3413"/>
                    <a:pt x="2235" y="2913"/>
                  </a:cubicBezTo>
                  <a:cubicBezTo>
                    <a:pt x="2135" y="2713"/>
                    <a:pt x="2069" y="2479"/>
                    <a:pt x="2035" y="2279"/>
                  </a:cubicBezTo>
                  <a:cubicBezTo>
                    <a:pt x="1969" y="1745"/>
                    <a:pt x="1835" y="1245"/>
                    <a:pt x="1735" y="744"/>
                  </a:cubicBezTo>
                  <a:cubicBezTo>
                    <a:pt x="1668" y="444"/>
                    <a:pt x="1502" y="211"/>
                    <a:pt x="1235" y="77"/>
                  </a:cubicBezTo>
                  <a:cubicBezTo>
                    <a:pt x="1130" y="32"/>
                    <a:pt x="1012" y="1"/>
                    <a:pt x="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4391792" y="757212"/>
              <a:ext cx="97418" cy="93896"/>
            </a:xfrm>
            <a:custGeom>
              <a:avLst/>
              <a:gdLst/>
              <a:ahLst/>
              <a:cxnLst/>
              <a:rect l="l" t="t" r="r" b="b"/>
              <a:pathLst>
                <a:path w="5338" h="5145" extrusionOk="0">
                  <a:moveTo>
                    <a:pt x="4105" y="1"/>
                  </a:moveTo>
                  <a:cubicBezTo>
                    <a:pt x="4061" y="1"/>
                    <a:pt x="4016" y="3"/>
                    <a:pt x="3970" y="7"/>
                  </a:cubicBezTo>
                  <a:lnTo>
                    <a:pt x="3703" y="7"/>
                  </a:lnTo>
                  <a:cubicBezTo>
                    <a:pt x="3070" y="241"/>
                    <a:pt x="2769" y="741"/>
                    <a:pt x="2302" y="1141"/>
                  </a:cubicBezTo>
                  <a:cubicBezTo>
                    <a:pt x="1982" y="596"/>
                    <a:pt x="1569" y="205"/>
                    <a:pt x="1004" y="205"/>
                  </a:cubicBezTo>
                  <a:cubicBezTo>
                    <a:pt x="981" y="205"/>
                    <a:pt x="958" y="206"/>
                    <a:pt x="935" y="207"/>
                  </a:cubicBezTo>
                  <a:cubicBezTo>
                    <a:pt x="501" y="374"/>
                    <a:pt x="167" y="574"/>
                    <a:pt x="1" y="1008"/>
                  </a:cubicBezTo>
                  <a:lnTo>
                    <a:pt x="1" y="1542"/>
                  </a:lnTo>
                  <a:cubicBezTo>
                    <a:pt x="1" y="1675"/>
                    <a:pt x="1" y="1809"/>
                    <a:pt x="67" y="1875"/>
                  </a:cubicBezTo>
                  <a:cubicBezTo>
                    <a:pt x="301" y="2509"/>
                    <a:pt x="501" y="3176"/>
                    <a:pt x="835" y="3743"/>
                  </a:cubicBezTo>
                  <a:cubicBezTo>
                    <a:pt x="1068" y="4077"/>
                    <a:pt x="1335" y="4377"/>
                    <a:pt x="1669" y="4577"/>
                  </a:cubicBezTo>
                  <a:lnTo>
                    <a:pt x="1935" y="4711"/>
                  </a:lnTo>
                  <a:cubicBezTo>
                    <a:pt x="2069" y="4844"/>
                    <a:pt x="2236" y="4977"/>
                    <a:pt x="2336" y="5078"/>
                  </a:cubicBezTo>
                  <a:cubicBezTo>
                    <a:pt x="2569" y="5078"/>
                    <a:pt x="2769" y="5078"/>
                    <a:pt x="2969" y="5144"/>
                  </a:cubicBezTo>
                  <a:cubicBezTo>
                    <a:pt x="3136" y="5144"/>
                    <a:pt x="3270" y="5078"/>
                    <a:pt x="3336" y="5011"/>
                  </a:cubicBezTo>
                  <a:cubicBezTo>
                    <a:pt x="3570" y="4844"/>
                    <a:pt x="3770" y="4644"/>
                    <a:pt x="3937" y="4377"/>
                  </a:cubicBezTo>
                  <a:cubicBezTo>
                    <a:pt x="4137" y="3977"/>
                    <a:pt x="4437" y="3576"/>
                    <a:pt x="4637" y="3210"/>
                  </a:cubicBezTo>
                  <a:cubicBezTo>
                    <a:pt x="5004" y="2542"/>
                    <a:pt x="5338" y="1842"/>
                    <a:pt x="5304" y="1041"/>
                  </a:cubicBezTo>
                  <a:cubicBezTo>
                    <a:pt x="5271" y="708"/>
                    <a:pt x="5104" y="508"/>
                    <a:pt x="4871" y="307"/>
                  </a:cubicBezTo>
                  <a:cubicBezTo>
                    <a:pt x="4667" y="103"/>
                    <a:pt x="4411" y="1"/>
                    <a:pt x="41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2"/>
            <p:cNvSpPr/>
            <p:nvPr/>
          </p:nvSpPr>
          <p:spPr>
            <a:xfrm>
              <a:off x="3974823" y="745624"/>
              <a:ext cx="91925" cy="87819"/>
            </a:xfrm>
            <a:custGeom>
              <a:avLst/>
              <a:gdLst/>
              <a:ahLst/>
              <a:cxnLst/>
              <a:rect l="l" t="t" r="r" b="b"/>
              <a:pathLst>
                <a:path w="5037" h="4812" extrusionOk="0">
                  <a:moveTo>
                    <a:pt x="3827" y="1"/>
                  </a:moveTo>
                  <a:cubicBezTo>
                    <a:pt x="3494" y="1"/>
                    <a:pt x="3186" y="91"/>
                    <a:pt x="2902" y="375"/>
                  </a:cubicBezTo>
                  <a:cubicBezTo>
                    <a:pt x="2669" y="609"/>
                    <a:pt x="2502" y="809"/>
                    <a:pt x="2302" y="1009"/>
                  </a:cubicBezTo>
                  <a:cubicBezTo>
                    <a:pt x="1868" y="709"/>
                    <a:pt x="1768" y="175"/>
                    <a:pt x="1234" y="8"/>
                  </a:cubicBezTo>
                  <a:lnTo>
                    <a:pt x="567" y="8"/>
                  </a:lnTo>
                  <a:cubicBezTo>
                    <a:pt x="300" y="142"/>
                    <a:pt x="234" y="442"/>
                    <a:pt x="67" y="542"/>
                  </a:cubicBezTo>
                  <a:cubicBezTo>
                    <a:pt x="0" y="1009"/>
                    <a:pt x="100" y="1476"/>
                    <a:pt x="133" y="1943"/>
                  </a:cubicBezTo>
                  <a:cubicBezTo>
                    <a:pt x="200" y="2110"/>
                    <a:pt x="300" y="2277"/>
                    <a:pt x="334" y="2444"/>
                  </a:cubicBezTo>
                  <a:cubicBezTo>
                    <a:pt x="500" y="2877"/>
                    <a:pt x="734" y="3344"/>
                    <a:pt x="967" y="3778"/>
                  </a:cubicBezTo>
                  <a:cubicBezTo>
                    <a:pt x="1234" y="4178"/>
                    <a:pt x="1534" y="4545"/>
                    <a:pt x="2102" y="4712"/>
                  </a:cubicBezTo>
                  <a:cubicBezTo>
                    <a:pt x="2168" y="4712"/>
                    <a:pt x="2235" y="4779"/>
                    <a:pt x="2268" y="4812"/>
                  </a:cubicBezTo>
                  <a:lnTo>
                    <a:pt x="2935" y="4812"/>
                  </a:lnTo>
                  <a:cubicBezTo>
                    <a:pt x="3102" y="4812"/>
                    <a:pt x="3269" y="4812"/>
                    <a:pt x="3336" y="4712"/>
                  </a:cubicBezTo>
                  <a:cubicBezTo>
                    <a:pt x="3603" y="4512"/>
                    <a:pt x="3836" y="4312"/>
                    <a:pt x="4003" y="4045"/>
                  </a:cubicBezTo>
                  <a:cubicBezTo>
                    <a:pt x="4336" y="3478"/>
                    <a:pt x="4637" y="2877"/>
                    <a:pt x="4870" y="2277"/>
                  </a:cubicBezTo>
                  <a:cubicBezTo>
                    <a:pt x="4970" y="2043"/>
                    <a:pt x="5037" y="1843"/>
                    <a:pt x="5004" y="1610"/>
                  </a:cubicBezTo>
                  <a:cubicBezTo>
                    <a:pt x="4970" y="1343"/>
                    <a:pt x="5004" y="1109"/>
                    <a:pt x="5004" y="809"/>
                  </a:cubicBezTo>
                  <a:cubicBezTo>
                    <a:pt x="4803" y="609"/>
                    <a:pt x="4570" y="342"/>
                    <a:pt x="4336" y="109"/>
                  </a:cubicBezTo>
                  <a:cubicBezTo>
                    <a:pt x="4203" y="109"/>
                    <a:pt x="4103" y="8"/>
                    <a:pt x="4003" y="8"/>
                  </a:cubicBezTo>
                  <a:cubicBezTo>
                    <a:pt x="3944" y="3"/>
                    <a:pt x="3885" y="1"/>
                    <a:pt x="3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2"/>
            <p:cNvSpPr/>
            <p:nvPr/>
          </p:nvSpPr>
          <p:spPr>
            <a:xfrm>
              <a:off x="4122128" y="785954"/>
              <a:ext cx="79771" cy="73474"/>
            </a:xfrm>
            <a:custGeom>
              <a:avLst/>
              <a:gdLst/>
              <a:ahLst/>
              <a:cxnLst/>
              <a:rect l="l" t="t" r="r" b="b"/>
              <a:pathLst>
                <a:path w="4371" h="4026" extrusionOk="0">
                  <a:moveTo>
                    <a:pt x="2035" y="0"/>
                  </a:moveTo>
                  <a:cubicBezTo>
                    <a:pt x="1835" y="0"/>
                    <a:pt x="1602" y="133"/>
                    <a:pt x="1401" y="167"/>
                  </a:cubicBezTo>
                  <a:cubicBezTo>
                    <a:pt x="1001" y="300"/>
                    <a:pt x="701" y="600"/>
                    <a:pt x="501" y="934"/>
                  </a:cubicBezTo>
                  <a:cubicBezTo>
                    <a:pt x="267" y="1234"/>
                    <a:pt x="34" y="1501"/>
                    <a:pt x="101" y="1935"/>
                  </a:cubicBezTo>
                  <a:cubicBezTo>
                    <a:pt x="101" y="1968"/>
                    <a:pt x="34" y="2001"/>
                    <a:pt x="0" y="2102"/>
                  </a:cubicBezTo>
                  <a:cubicBezTo>
                    <a:pt x="34" y="2168"/>
                    <a:pt x="67" y="2268"/>
                    <a:pt x="101" y="2268"/>
                  </a:cubicBezTo>
                  <a:cubicBezTo>
                    <a:pt x="101" y="2802"/>
                    <a:pt x="367" y="3136"/>
                    <a:pt x="734" y="3469"/>
                  </a:cubicBezTo>
                  <a:cubicBezTo>
                    <a:pt x="1035" y="3736"/>
                    <a:pt x="1368" y="3936"/>
                    <a:pt x="1735" y="3970"/>
                  </a:cubicBezTo>
                  <a:cubicBezTo>
                    <a:pt x="1900" y="4006"/>
                    <a:pt x="2065" y="4025"/>
                    <a:pt x="2228" y="4025"/>
                  </a:cubicBezTo>
                  <a:cubicBezTo>
                    <a:pt x="2658" y="4025"/>
                    <a:pt x="3073" y="3893"/>
                    <a:pt x="3436" y="3603"/>
                  </a:cubicBezTo>
                  <a:cubicBezTo>
                    <a:pt x="3736" y="3336"/>
                    <a:pt x="4170" y="3102"/>
                    <a:pt x="4103" y="2602"/>
                  </a:cubicBezTo>
                  <a:cubicBezTo>
                    <a:pt x="4370" y="2302"/>
                    <a:pt x="4170" y="2001"/>
                    <a:pt x="4103" y="1701"/>
                  </a:cubicBezTo>
                  <a:cubicBezTo>
                    <a:pt x="4003" y="1134"/>
                    <a:pt x="3570" y="334"/>
                    <a:pt x="2736" y="133"/>
                  </a:cubicBezTo>
                  <a:cubicBezTo>
                    <a:pt x="2502" y="100"/>
                    <a:pt x="2235" y="0"/>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2"/>
            <p:cNvSpPr/>
            <p:nvPr/>
          </p:nvSpPr>
          <p:spPr>
            <a:xfrm>
              <a:off x="4254214" y="787687"/>
              <a:ext cx="72471" cy="69496"/>
            </a:xfrm>
            <a:custGeom>
              <a:avLst/>
              <a:gdLst/>
              <a:ahLst/>
              <a:cxnLst/>
              <a:rect l="l" t="t" r="r" b="b"/>
              <a:pathLst>
                <a:path w="3971" h="3808" extrusionOk="0">
                  <a:moveTo>
                    <a:pt x="1991" y="1"/>
                  </a:moveTo>
                  <a:cubicBezTo>
                    <a:pt x="1973" y="1"/>
                    <a:pt x="1954" y="2"/>
                    <a:pt x="1936" y="5"/>
                  </a:cubicBezTo>
                  <a:cubicBezTo>
                    <a:pt x="1435" y="139"/>
                    <a:pt x="935" y="305"/>
                    <a:pt x="535" y="706"/>
                  </a:cubicBezTo>
                  <a:cubicBezTo>
                    <a:pt x="335" y="972"/>
                    <a:pt x="168" y="1206"/>
                    <a:pt x="1" y="1506"/>
                  </a:cubicBezTo>
                  <a:lnTo>
                    <a:pt x="1" y="2173"/>
                  </a:lnTo>
                  <a:cubicBezTo>
                    <a:pt x="1" y="2407"/>
                    <a:pt x="301" y="3074"/>
                    <a:pt x="501" y="3241"/>
                  </a:cubicBezTo>
                  <a:cubicBezTo>
                    <a:pt x="701" y="3408"/>
                    <a:pt x="968" y="3574"/>
                    <a:pt x="1202" y="3674"/>
                  </a:cubicBezTo>
                  <a:cubicBezTo>
                    <a:pt x="1469" y="3741"/>
                    <a:pt x="1769" y="3808"/>
                    <a:pt x="2002" y="3808"/>
                  </a:cubicBezTo>
                  <a:cubicBezTo>
                    <a:pt x="2169" y="3808"/>
                    <a:pt x="2303" y="3741"/>
                    <a:pt x="2469" y="3708"/>
                  </a:cubicBezTo>
                  <a:cubicBezTo>
                    <a:pt x="3170" y="3574"/>
                    <a:pt x="3604" y="3207"/>
                    <a:pt x="3804" y="2507"/>
                  </a:cubicBezTo>
                  <a:cubicBezTo>
                    <a:pt x="3837" y="2307"/>
                    <a:pt x="3937" y="2073"/>
                    <a:pt x="3970" y="1906"/>
                  </a:cubicBezTo>
                  <a:cubicBezTo>
                    <a:pt x="3937" y="1806"/>
                    <a:pt x="3870" y="1706"/>
                    <a:pt x="3970" y="1573"/>
                  </a:cubicBezTo>
                  <a:cubicBezTo>
                    <a:pt x="3937" y="1506"/>
                    <a:pt x="3970" y="1373"/>
                    <a:pt x="3937" y="1306"/>
                  </a:cubicBezTo>
                  <a:cubicBezTo>
                    <a:pt x="3670" y="672"/>
                    <a:pt x="3137" y="372"/>
                    <a:pt x="2603" y="72"/>
                  </a:cubicBezTo>
                  <a:cubicBezTo>
                    <a:pt x="2558" y="83"/>
                    <a:pt x="2514" y="88"/>
                    <a:pt x="2473" y="88"/>
                  </a:cubicBezTo>
                  <a:cubicBezTo>
                    <a:pt x="2291" y="88"/>
                    <a:pt x="2139" y="1"/>
                    <a:pt x="1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2"/>
            <p:cNvSpPr/>
            <p:nvPr/>
          </p:nvSpPr>
          <p:spPr>
            <a:xfrm>
              <a:off x="4143425" y="800024"/>
              <a:ext cx="21936" cy="27977"/>
            </a:xfrm>
            <a:custGeom>
              <a:avLst/>
              <a:gdLst/>
              <a:ahLst/>
              <a:cxnLst/>
              <a:rect l="l" t="t" r="r" b="b"/>
              <a:pathLst>
                <a:path w="1202" h="1533" extrusionOk="0">
                  <a:moveTo>
                    <a:pt x="587" y="0"/>
                  </a:moveTo>
                  <a:cubicBezTo>
                    <a:pt x="383" y="0"/>
                    <a:pt x="188" y="126"/>
                    <a:pt x="1" y="363"/>
                  </a:cubicBezTo>
                  <a:lnTo>
                    <a:pt x="1" y="1297"/>
                  </a:lnTo>
                  <a:lnTo>
                    <a:pt x="234" y="1531"/>
                  </a:lnTo>
                  <a:cubicBezTo>
                    <a:pt x="294" y="1531"/>
                    <a:pt x="351" y="1532"/>
                    <a:pt x="407" y="1532"/>
                  </a:cubicBezTo>
                  <a:cubicBezTo>
                    <a:pt x="603" y="1532"/>
                    <a:pt x="779" y="1512"/>
                    <a:pt x="935" y="1331"/>
                  </a:cubicBezTo>
                  <a:cubicBezTo>
                    <a:pt x="1035" y="1230"/>
                    <a:pt x="1102" y="1164"/>
                    <a:pt x="1202" y="1030"/>
                  </a:cubicBezTo>
                  <a:lnTo>
                    <a:pt x="1202" y="363"/>
                  </a:lnTo>
                  <a:cubicBezTo>
                    <a:pt x="989" y="117"/>
                    <a:pt x="784" y="0"/>
                    <a:pt x="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2"/>
            <p:cNvSpPr/>
            <p:nvPr/>
          </p:nvSpPr>
          <p:spPr>
            <a:xfrm>
              <a:off x="4270054" y="804203"/>
              <a:ext cx="23141" cy="23871"/>
            </a:xfrm>
            <a:custGeom>
              <a:avLst/>
              <a:gdLst/>
              <a:ahLst/>
              <a:cxnLst/>
              <a:rect l="l" t="t" r="r" b="b"/>
              <a:pathLst>
                <a:path w="1268" h="1308" extrusionOk="0">
                  <a:moveTo>
                    <a:pt x="601" y="1"/>
                  </a:moveTo>
                  <a:cubicBezTo>
                    <a:pt x="67" y="168"/>
                    <a:pt x="0" y="501"/>
                    <a:pt x="67" y="735"/>
                  </a:cubicBezTo>
                  <a:cubicBezTo>
                    <a:pt x="156" y="1179"/>
                    <a:pt x="402" y="1307"/>
                    <a:pt x="667" y="1307"/>
                  </a:cubicBezTo>
                  <a:cubicBezTo>
                    <a:pt x="700" y="1307"/>
                    <a:pt x="734" y="1305"/>
                    <a:pt x="767" y="1302"/>
                  </a:cubicBezTo>
                  <a:cubicBezTo>
                    <a:pt x="968" y="1135"/>
                    <a:pt x="1101" y="968"/>
                    <a:pt x="1268" y="835"/>
                  </a:cubicBezTo>
                  <a:lnTo>
                    <a:pt x="1268" y="401"/>
                  </a:lnTo>
                  <a:cubicBezTo>
                    <a:pt x="1134" y="268"/>
                    <a:pt x="1001" y="134"/>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Audio 7">
            <a:extLst>
              <a:ext uri="{FF2B5EF4-FFF2-40B4-BE49-F238E27FC236}">
                <a16:creationId xmlns:a16="http://schemas.microsoft.com/office/drawing/2014/main" id="{DE4E28E0-C112-B019-1871-1693A8EE22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89"/>
    </mc:Choice>
    <mc:Fallback>
      <p:transition spd="slow" advTm="4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Mental Health and Well-Being - Health - 12th grade by Slidesgo">
  <a:themeElements>
    <a:clrScheme name="Simple Light">
      <a:dk1>
        <a:srgbClr val="0C0C0C"/>
      </a:dk1>
      <a:lt1>
        <a:srgbClr val="FFFFFF"/>
      </a:lt1>
      <a:dk2>
        <a:srgbClr val="F8F2E9"/>
      </a:dk2>
      <a:lt2>
        <a:srgbClr val="E6C934"/>
      </a:lt2>
      <a:accent1>
        <a:srgbClr val="E6BCD8"/>
      </a:accent1>
      <a:accent2>
        <a:srgbClr val="9B83D6"/>
      </a:accent2>
      <a:accent3>
        <a:srgbClr val="5E77EE"/>
      </a:accent3>
      <a:accent4>
        <a:srgbClr val="455AC0"/>
      </a:accent4>
      <a:accent5>
        <a:srgbClr val="6BBE9F"/>
      </a:accent5>
      <a:accent6>
        <a:srgbClr val="D33F1D"/>
      </a:accent6>
      <a:hlink>
        <a:srgbClr val="0C0C0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55</Slides>
  <Notes>55</Notes>
  <HiddenSlides>0</HiddenSlide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Mental Health and Well-Being - Health - 12th grade by Slidesgo</vt:lpstr>
      <vt:lpstr>World Happiness Index SC1015 Group 1</vt:lpstr>
      <vt:lpstr>Table of contents</vt:lpstr>
      <vt:lpstr>PROBLEM STATEMENT</vt:lpstr>
      <vt:lpstr>Problem Statement</vt:lpstr>
      <vt:lpstr>DATA CLEANING</vt:lpstr>
      <vt:lpstr>Correcting data types</vt:lpstr>
      <vt:lpstr>Replacing NULL values</vt:lpstr>
      <vt:lpstr>Abstract relevant variables</vt:lpstr>
      <vt:lpstr>EXPLORATORY DATA ANALYSIS</vt:lpstr>
      <vt:lpstr>Heatmap</vt:lpstr>
      <vt:lpstr>Variables to focus on</vt:lpstr>
      <vt:lpstr>Individual box plot, histogram &amp; violin plot</vt:lpstr>
      <vt:lpstr>Individual box plot, histogram &amp; violin plot</vt:lpstr>
      <vt:lpstr>Individual box plot, histogram &amp; violin plot</vt:lpstr>
      <vt:lpstr>Individual box plot, histogram &amp; violin plot</vt:lpstr>
      <vt:lpstr>Individual box plot, histogram &amp; violin plot</vt:lpstr>
      <vt:lpstr>Individual box plot, histogram &amp; violin plot</vt:lpstr>
      <vt:lpstr>Outliers (summary)</vt:lpstr>
      <vt:lpstr>Removing outliers</vt:lpstr>
      <vt:lpstr>Machine Learning</vt:lpstr>
      <vt:lpstr>MULTIVARIATE LINEAR REGRESSION</vt:lpstr>
      <vt:lpstr>Defining the Response and Predictor</vt:lpstr>
      <vt:lpstr>Splitting the datasets</vt:lpstr>
      <vt:lpstr>Creating Regression Model and Prediction</vt:lpstr>
      <vt:lpstr>Model Performance: Training vs Testing</vt:lpstr>
      <vt:lpstr>Univariate Linear Regression</vt:lpstr>
      <vt:lpstr>Code for Univariate Regression</vt:lpstr>
      <vt:lpstr>Log GDP per capita and Life Ladder </vt:lpstr>
      <vt:lpstr>Social Support and Life Ladder</vt:lpstr>
      <vt:lpstr>Healthy life expectancy at birth and Life Ladder </vt:lpstr>
      <vt:lpstr>Freedom to make life choices and Life Ladder</vt:lpstr>
      <vt:lpstr>Positive affect and Life Ladder</vt:lpstr>
      <vt:lpstr>Metrics used for Goodness of Fit</vt:lpstr>
      <vt:lpstr>Goodness of Fit for each model </vt:lpstr>
      <vt:lpstr>Ranking the predictors </vt:lpstr>
      <vt:lpstr>Refinement to the Multivariate Linear Regression model</vt:lpstr>
      <vt:lpstr>Key Predictors</vt:lpstr>
      <vt:lpstr>Multivariate Linear Regression (3 Variables)</vt:lpstr>
      <vt:lpstr>Comparing Model Performances</vt:lpstr>
      <vt:lpstr>XGBOOST</vt:lpstr>
      <vt:lpstr>Creating the Dataset</vt:lpstr>
      <vt:lpstr>Fitting the Model with GridSearch</vt:lpstr>
      <vt:lpstr>Accuracy of the Model</vt:lpstr>
      <vt:lpstr>Best Parameter</vt:lpstr>
      <vt:lpstr>Multivariate Linear Regression</vt:lpstr>
      <vt:lpstr>Tensor Flow</vt:lpstr>
      <vt:lpstr>Creating the Dataset</vt:lpstr>
      <vt:lpstr>Creating the Model</vt:lpstr>
      <vt:lpstr>Accuracy the Model</vt:lpstr>
      <vt:lpstr>Multi-Variate Linear Regression</vt:lpstr>
      <vt:lpstr>Overall Results</vt:lpstr>
      <vt:lpstr>Conclusion</vt:lpstr>
      <vt:lpstr>Recommendation</vt:lpstr>
      <vt:lpstr>Learning Outcome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Happiness Index SC1015 Group 1</dc:title>
  <cp:revision>1</cp:revision>
  <dcterms:modified xsi:type="dcterms:W3CDTF">2024-04-17T08:40:34Z</dcterms:modified>
</cp:coreProperties>
</file>